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7"/>
  </p:notesMasterIdLst>
  <p:handoutMasterIdLst>
    <p:handoutMasterId r:id="rId38"/>
  </p:handoutMasterIdLst>
  <p:sldIdLst>
    <p:sldId id="383" r:id="rId2"/>
    <p:sldId id="335" r:id="rId3"/>
    <p:sldId id="336" r:id="rId4"/>
    <p:sldId id="338" r:id="rId5"/>
    <p:sldId id="339" r:id="rId6"/>
    <p:sldId id="351" r:id="rId7"/>
    <p:sldId id="352" r:id="rId8"/>
    <p:sldId id="353" r:id="rId9"/>
    <p:sldId id="354" r:id="rId10"/>
    <p:sldId id="355" r:id="rId11"/>
    <p:sldId id="356" r:id="rId12"/>
    <p:sldId id="357" r:id="rId13"/>
    <p:sldId id="359" r:id="rId14"/>
    <p:sldId id="360" r:id="rId15"/>
    <p:sldId id="361" r:id="rId16"/>
    <p:sldId id="362" r:id="rId17"/>
    <p:sldId id="363" r:id="rId18"/>
    <p:sldId id="367" r:id="rId19"/>
    <p:sldId id="364" r:id="rId20"/>
    <p:sldId id="365" r:id="rId21"/>
    <p:sldId id="366" r:id="rId22"/>
    <p:sldId id="368" r:id="rId23"/>
    <p:sldId id="369" r:id="rId24"/>
    <p:sldId id="370" r:id="rId25"/>
    <p:sldId id="371" r:id="rId26"/>
    <p:sldId id="372" r:id="rId27"/>
    <p:sldId id="373" r:id="rId28"/>
    <p:sldId id="374" r:id="rId29"/>
    <p:sldId id="375" r:id="rId30"/>
    <p:sldId id="376" r:id="rId31"/>
    <p:sldId id="377" r:id="rId32"/>
    <p:sldId id="378" r:id="rId33"/>
    <p:sldId id="379" r:id="rId34"/>
    <p:sldId id="381" r:id="rId35"/>
    <p:sldId id="38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structions" id="{9D5EC07B-DFEB-CE4C-BE9C-6490F9BE90BB}">
          <p14:sldIdLst>
            <p14:sldId id="383"/>
            <p14:sldId id="335"/>
            <p14:sldId id="336"/>
            <p14:sldId id="338"/>
            <p14:sldId id="339"/>
            <p14:sldId id="351"/>
            <p14:sldId id="352"/>
            <p14:sldId id="353"/>
            <p14:sldId id="354"/>
            <p14:sldId id="355"/>
            <p14:sldId id="356"/>
            <p14:sldId id="357"/>
            <p14:sldId id="359"/>
            <p14:sldId id="360"/>
            <p14:sldId id="361"/>
            <p14:sldId id="362"/>
            <p14:sldId id="363"/>
            <p14:sldId id="367"/>
            <p14:sldId id="364"/>
            <p14:sldId id="365"/>
            <p14:sldId id="366"/>
            <p14:sldId id="368"/>
            <p14:sldId id="369"/>
            <p14:sldId id="370"/>
            <p14:sldId id="371"/>
            <p14:sldId id="372"/>
            <p14:sldId id="373"/>
            <p14:sldId id="374"/>
            <p14:sldId id="375"/>
            <p14:sldId id="376"/>
            <p14:sldId id="377"/>
            <p14:sldId id="378"/>
            <p14:sldId id="379"/>
            <p14:sldId id="381"/>
            <p14:sldId id="380"/>
          </p14:sldIdLst>
        </p14:section>
        <p14:section name="Covers Slide" id="{73015F57-6BC5-3746-822A-EECDEAE30EA4}">
          <p14:sldIdLst/>
        </p14:section>
        <p14:section name="Divider Slides" id="{95F03D87-5521-2D4F-8D98-5B3E2E05ACE1}">
          <p14:sldIdLst/>
        </p14:section>
        <p14:section name="Content Slides" id="{F39FEE65-A6F6-D944-BD2F-1B69B21AEE39}">
          <p14:sldIdLst/>
        </p14:section>
        <p14:section name="Quote Slides" id="{A22ECEA2-7D84-D14D-BCA6-863F5B8124DB}">
          <p14:sldIdLst/>
        </p14:section>
        <p14:section name="End Slides" id="{67CF958E-5C1F-854B-8B6A-C53FC62C573A}">
          <p14:sldIdLst/>
        </p14:section>
      </p14:sectionLst>
    </p:ex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90" autoAdjust="0"/>
    <p:restoredTop sz="82567" autoAdjust="0"/>
  </p:normalViewPr>
  <p:slideViewPr>
    <p:cSldViewPr snapToGrid="0" showGuides="1">
      <p:cViewPr varScale="1">
        <p:scale>
          <a:sx n="88" d="100"/>
          <a:sy n="88" d="100"/>
        </p:scale>
        <p:origin x="1164" y="78"/>
      </p:cViewPr>
      <p:guideLst>
        <p:guide pos="3840"/>
        <p:guide orient="horz" pos="216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84" d="100"/>
          <a:sy n="84" d="100"/>
        </p:scale>
        <p:origin x="3912" y="9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B3B8D3B-9256-4EF3-9CCC-5210B4E0ECB9}"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en-US"/>
        </a:p>
      </dgm:t>
    </dgm:pt>
    <dgm:pt modelId="{DAF87116-EFA2-4CA4-A08C-692217B3342C}">
      <dgm:prSet phldrT="[Text]" custT="1"/>
      <dgm:spPr/>
      <dgm:t>
        <a:bodyPr/>
        <a:lstStyle/>
        <a:p>
          <a:r>
            <a:rPr lang="en-US" sz="1300" dirty="0"/>
            <a:t>&gt;98% 12 month </a:t>
          </a:r>
        </a:p>
        <a:p>
          <a:r>
            <a:rPr lang="en-US" sz="1300" dirty="0"/>
            <a:t>-Approved status                 </a:t>
          </a:r>
        </a:p>
      </dgm:t>
    </dgm:pt>
    <dgm:pt modelId="{112E85BE-E0D6-476E-84F0-47F0BCBC157B}" type="parTrans" cxnId="{8EBD459C-E737-4D42-97A9-6404355A82E5}">
      <dgm:prSet/>
      <dgm:spPr/>
      <dgm:t>
        <a:bodyPr/>
        <a:lstStyle/>
        <a:p>
          <a:endParaRPr lang="en-US"/>
        </a:p>
      </dgm:t>
    </dgm:pt>
    <dgm:pt modelId="{ED23889C-BEC0-4A6E-862D-E71A6FA02857}" type="sibTrans" cxnId="{8EBD459C-E737-4D42-97A9-6404355A82E5}">
      <dgm:prSet/>
      <dgm:spPr/>
      <dgm:t>
        <a:bodyPr/>
        <a:lstStyle/>
        <a:p>
          <a:endParaRPr lang="en-US"/>
        </a:p>
      </dgm:t>
    </dgm:pt>
    <dgm:pt modelId="{CC50906E-8E1B-4A51-98D9-D15BA34415A6}">
      <dgm:prSet phldrT="[Text]" custT="1"/>
      <dgm:spPr/>
      <dgm:t>
        <a:bodyPr/>
        <a:lstStyle/>
        <a:p>
          <a:r>
            <a:rPr lang="en-US" sz="1300" dirty="0"/>
            <a:t>Documented process detailing:</a:t>
          </a:r>
        </a:p>
        <a:p>
          <a:r>
            <a:rPr lang="en-US" sz="1300" dirty="0"/>
            <a:t>-Supplier responsibility/Scope of delegation</a:t>
          </a:r>
        </a:p>
        <a:p>
          <a:r>
            <a:rPr lang="en-US" sz="1300" dirty="0"/>
            <a:t>-List of Delegates</a:t>
          </a:r>
        </a:p>
        <a:p>
          <a:r>
            <a:rPr lang="en-US" sz="1300" dirty="0"/>
            <a:t>-Training of Delegates</a:t>
          </a:r>
        </a:p>
        <a:p>
          <a:r>
            <a:rPr lang="en-US" sz="1300" dirty="0"/>
            <a:t>-Product training</a:t>
          </a:r>
        </a:p>
      </dgm:t>
    </dgm:pt>
    <dgm:pt modelId="{58A81A60-81CF-4FF2-BAC0-EB605F2E0A4E}" type="parTrans" cxnId="{F5537EC4-118B-4E05-B0A5-2D8BF9FB2E80}">
      <dgm:prSet/>
      <dgm:spPr/>
      <dgm:t>
        <a:bodyPr/>
        <a:lstStyle/>
        <a:p>
          <a:endParaRPr lang="en-US"/>
        </a:p>
      </dgm:t>
    </dgm:pt>
    <dgm:pt modelId="{E0C514AD-4C5A-4963-9440-B6D832A573CC}" type="sibTrans" cxnId="{F5537EC4-118B-4E05-B0A5-2D8BF9FB2E80}">
      <dgm:prSet/>
      <dgm:spPr/>
      <dgm:t>
        <a:bodyPr/>
        <a:lstStyle/>
        <a:p>
          <a:endParaRPr lang="en-US"/>
        </a:p>
      </dgm:t>
    </dgm:pt>
    <dgm:pt modelId="{78E41AC9-31A9-430D-AF22-7F59BC2CB4DD}">
      <dgm:prSet phldrT="[Text]" custT="1"/>
      <dgm:spPr/>
      <dgm:t>
        <a:bodyPr/>
        <a:lstStyle/>
        <a:p>
          <a:r>
            <a:rPr lang="en-US" sz="1300" dirty="0"/>
            <a:t>Supplier ensure on the job  training:</a:t>
          </a:r>
        </a:p>
        <a:p>
          <a:r>
            <a:rPr lang="en-US" sz="1300" dirty="0"/>
            <a:t>-Product knowledge</a:t>
          </a:r>
        </a:p>
        <a:p>
          <a:r>
            <a:rPr lang="en-US" sz="1300" dirty="0"/>
            <a:t>-Specific training required to fulfill delegation expectations</a:t>
          </a:r>
        </a:p>
        <a:p>
          <a:r>
            <a:rPr lang="en-US" sz="1300" dirty="0"/>
            <a:t>-GDLS must provide delegate training</a:t>
          </a:r>
        </a:p>
      </dgm:t>
    </dgm:pt>
    <dgm:pt modelId="{4F395DA4-7A43-4AA6-99B1-A80446E2C3AA}" type="parTrans" cxnId="{63D66C2C-8A6E-4CE6-98C4-C7B91856D7B4}">
      <dgm:prSet/>
      <dgm:spPr/>
      <dgm:t>
        <a:bodyPr/>
        <a:lstStyle/>
        <a:p>
          <a:endParaRPr lang="en-US"/>
        </a:p>
      </dgm:t>
    </dgm:pt>
    <dgm:pt modelId="{A96C157A-C4FB-4570-BA8F-F9DEAD167B64}" type="sibTrans" cxnId="{63D66C2C-8A6E-4CE6-98C4-C7B91856D7B4}">
      <dgm:prSet/>
      <dgm:spPr/>
      <dgm:t>
        <a:bodyPr/>
        <a:lstStyle/>
        <a:p>
          <a:endParaRPr lang="en-US"/>
        </a:p>
      </dgm:t>
    </dgm:pt>
    <dgm:pt modelId="{EAA9722C-AD32-4D64-A1AB-59C6E2019BD0}">
      <dgm:prSet phldrT="[Text]" custT="1"/>
      <dgm:spPr/>
      <dgm:t>
        <a:bodyPr/>
        <a:lstStyle/>
        <a:p>
          <a:r>
            <a:rPr lang="en-US" sz="1300" dirty="0"/>
            <a:t>Once validation of supplier's systems, training and knowledge is complete, a Quiz is administered.  </a:t>
          </a:r>
        </a:p>
        <a:p>
          <a:r>
            <a:rPr lang="en-US" sz="1300" dirty="0"/>
            <a:t>Upon passing a personal stamp is assigned</a:t>
          </a:r>
        </a:p>
      </dgm:t>
    </dgm:pt>
    <dgm:pt modelId="{19AA344B-5052-416C-9A5F-8EFE1B6F43A8}" type="parTrans" cxnId="{83904FCE-9BEA-4653-98DE-9B387B2E7F01}">
      <dgm:prSet/>
      <dgm:spPr/>
      <dgm:t>
        <a:bodyPr/>
        <a:lstStyle/>
        <a:p>
          <a:endParaRPr lang="en-US"/>
        </a:p>
      </dgm:t>
    </dgm:pt>
    <dgm:pt modelId="{951BF67D-C2F6-4FD2-9AF1-3EFD6F2DB3D6}" type="sibTrans" cxnId="{83904FCE-9BEA-4653-98DE-9B387B2E7F01}">
      <dgm:prSet/>
      <dgm:spPr/>
      <dgm:t>
        <a:bodyPr/>
        <a:lstStyle/>
        <a:p>
          <a:endParaRPr lang="en-US"/>
        </a:p>
      </dgm:t>
    </dgm:pt>
    <dgm:pt modelId="{214F434B-8A74-4C6C-B979-FCF0FE740059}">
      <dgm:prSet phldrT="[Text]" custT="1"/>
      <dgm:spPr/>
      <dgm:t>
        <a:bodyPr/>
        <a:lstStyle/>
        <a:p>
          <a:r>
            <a:rPr lang="en-US" sz="1300" dirty="0"/>
            <a:t>Verification every year to ensure compliance of program</a:t>
          </a:r>
        </a:p>
        <a:p>
          <a:r>
            <a:rPr lang="en-US" sz="1300" dirty="0"/>
            <a:t>-VIDA audit (Stamp) done yearly</a:t>
          </a:r>
        </a:p>
        <a:p>
          <a:r>
            <a:rPr lang="en-US" sz="1300" dirty="0"/>
            <a:t>-QSA (Quality System Audit) done every 3 years</a:t>
          </a:r>
        </a:p>
      </dgm:t>
    </dgm:pt>
    <dgm:pt modelId="{B576720D-FF63-4687-B0FA-E046D0EFBFE5}" type="parTrans" cxnId="{41845076-BEA5-4858-BF75-A2F10AE14991}">
      <dgm:prSet/>
      <dgm:spPr/>
      <dgm:t>
        <a:bodyPr/>
        <a:lstStyle/>
        <a:p>
          <a:endParaRPr lang="en-US"/>
        </a:p>
      </dgm:t>
    </dgm:pt>
    <dgm:pt modelId="{AE85808D-7E26-403A-8851-13AEC40BA4E2}" type="sibTrans" cxnId="{41845076-BEA5-4858-BF75-A2F10AE14991}">
      <dgm:prSet/>
      <dgm:spPr/>
      <dgm:t>
        <a:bodyPr/>
        <a:lstStyle/>
        <a:p>
          <a:endParaRPr lang="en-US"/>
        </a:p>
      </dgm:t>
    </dgm:pt>
    <dgm:pt modelId="{FECF7F87-6090-435A-812C-1C737A58513E}">
      <dgm:prSet phldrT="[Text]" custT="1"/>
      <dgm:spPr/>
      <dgm:t>
        <a:bodyPr/>
        <a:lstStyle/>
        <a:p>
          <a:r>
            <a:rPr lang="en-US" sz="1300" dirty="0"/>
            <a:t>-QA responsibility</a:t>
          </a:r>
        </a:p>
        <a:p>
          <a:r>
            <a:rPr lang="en-US" sz="1300" dirty="0"/>
            <a:t>-Product Knowledge</a:t>
          </a:r>
        </a:p>
        <a:p>
          <a:r>
            <a:rPr lang="en-US" sz="1300" dirty="0"/>
            <a:t>-Access to TDP</a:t>
          </a:r>
        </a:p>
        <a:p>
          <a:r>
            <a:rPr lang="en-US" sz="1300" dirty="0"/>
            <a:t>-QJ21 form </a:t>
          </a:r>
        </a:p>
      </dgm:t>
    </dgm:pt>
    <dgm:pt modelId="{A398189B-4322-4704-A701-1A667AACA452}" type="parTrans" cxnId="{D3F5D535-958E-41B4-944C-FC9967D034E7}">
      <dgm:prSet/>
      <dgm:spPr/>
      <dgm:t>
        <a:bodyPr/>
        <a:lstStyle/>
        <a:p>
          <a:endParaRPr lang="en-US"/>
        </a:p>
      </dgm:t>
    </dgm:pt>
    <dgm:pt modelId="{B6CB446A-1D2B-453D-9D60-DDC21F642FC0}" type="sibTrans" cxnId="{D3F5D535-958E-41B4-944C-FC9967D034E7}">
      <dgm:prSet/>
      <dgm:spPr/>
      <dgm:t>
        <a:bodyPr/>
        <a:lstStyle/>
        <a:p>
          <a:endParaRPr lang="en-US"/>
        </a:p>
      </dgm:t>
    </dgm:pt>
    <dgm:pt modelId="{43749AFA-1E4E-4E05-BA48-6DE10ADB2B86}" type="pres">
      <dgm:prSet presAssocID="{1B3B8D3B-9256-4EF3-9CCC-5210B4E0ECB9}" presName="rootnode" presStyleCnt="0">
        <dgm:presLayoutVars>
          <dgm:chMax/>
          <dgm:chPref/>
          <dgm:dir/>
          <dgm:animLvl val="lvl"/>
        </dgm:presLayoutVars>
      </dgm:prSet>
      <dgm:spPr/>
    </dgm:pt>
    <dgm:pt modelId="{884F8973-036D-476A-81EE-F6FACF3E1010}" type="pres">
      <dgm:prSet presAssocID="{DAF87116-EFA2-4CA4-A08C-692217B3342C}" presName="composite" presStyleCnt="0"/>
      <dgm:spPr/>
    </dgm:pt>
    <dgm:pt modelId="{887400EA-2C26-4249-BE8A-11C04D609CCA}" type="pres">
      <dgm:prSet presAssocID="{DAF87116-EFA2-4CA4-A08C-692217B3342C}" presName="LShape" presStyleLbl="alignNode1" presStyleIdx="0" presStyleCnt="11" custLinFactNeighborX="-186" custLinFactNeighborY="-48572"/>
      <dgm:spPr>
        <a:solidFill>
          <a:schemeClr val="tx2"/>
        </a:solidFill>
      </dgm:spPr>
    </dgm:pt>
    <dgm:pt modelId="{A8D78AEE-5CBA-4B95-AB39-1014F10FCF73}" type="pres">
      <dgm:prSet presAssocID="{DAF87116-EFA2-4CA4-A08C-692217B3342C}" presName="ParentText" presStyleLbl="revTx" presStyleIdx="0" presStyleCnt="6" custLinFactNeighborX="3750" custLinFactNeighborY="-35952">
        <dgm:presLayoutVars>
          <dgm:chMax val="0"/>
          <dgm:chPref val="0"/>
          <dgm:bulletEnabled val="1"/>
        </dgm:presLayoutVars>
      </dgm:prSet>
      <dgm:spPr/>
    </dgm:pt>
    <dgm:pt modelId="{7F57B896-6991-4C2A-87BD-A4CC47EDAF3C}" type="pres">
      <dgm:prSet presAssocID="{DAF87116-EFA2-4CA4-A08C-692217B3342C}" presName="Triangle" presStyleLbl="alignNode1" presStyleIdx="1" presStyleCnt="11" custLinFactY="-71364" custLinFactNeighborX="-1093" custLinFactNeighborY="-100000"/>
      <dgm:spPr>
        <a:solidFill>
          <a:schemeClr val="tx2"/>
        </a:solidFill>
      </dgm:spPr>
    </dgm:pt>
    <dgm:pt modelId="{0E033769-E4EB-430A-941D-B4924F083807}" type="pres">
      <dgm:prSet presAssocID="{ED23889C-BEC0-4A6E-862D-E71A6FA02857}" presName="sibTrans" presStyleCnt="0"/>
      <dgm:spPr/>
    </dgm:pt>
    <dgm:pt modelId="{70C86BFC-C60C-48E8-973E-BDC003553DF5}" type="pres">
      <dgm:prSet presAssocID="{ED23889C-BEC0-4A6E-862D-E71A6FA02857}" presName="space" presStyleCnt="0"/>
      <dgm:spPr/>
    </dgm:pt>
    <dgm:pt modelId="{90887691-8DAA-4690-9483-478AE87A6725}" type="pres">
      <dgm:prSet presAssocID="{FECF7F87-6090-435A-812C-1C737A58513E}" presName="composite" presStyleCnt="0"/>
      <dgm:spPr/>
    </dgm:pt>
    <dgm:pt modelId="{73CA0DCF-3A9A-424F-95E8-C4D2EE35ED86}" type="pres">
      <dgm:prSet presAssocID="{FECF7F87-6090-435A-812C-1C737A58513E}" presName="LShape" presStyleLbl="alignNode1" presStyleIdx="2" presStyleCnt="11" custLinFactNeighborX="-186" custLinFactNeighborY="-48572"/>
      <dgm:spPr>
        <a:solidFill>
          <a:schemeClr val="tx2"/>
        </a:solidFill>
      </dgm:spPr>
    </dgm:pt>
    <dgm:pt modelId="{41F0BC65-905F-4817-8125-471DEBE2E4D4}" type="pres">
      <dgm:prSet presAssocID="{FECF7F87-6090-435A-812C-1C737A58513E}" presName="ParentText" presStyleLbl="revTx" presStyleIdx="1" presStyleCnt="6" custScaleX="127873" custLinFactNeighborX="18152" custLinFactNeighborY="-30007">
        <dgm:presLayoutVars>
          <dgm:chMax val="0"/>
          <dgm:chPref val="0"/>
          <dgm:bulletEnabled val="1"/>
        </dgm:presLayoutVars>
      </dgm:prSet>
      <dgm:spPr/>
    </dgm:pt>
    <dgm:pt modelId="{C18A512A-5D71-405F-9CE1-CC5A062B80B7}" type="pres">
      <dgm:prSet presAssocID="{FECF7F87-6090-435A-812C-1C737A58513E}" presName="Triangle" presStyleLbl="alignNode1" presStyleIdx="3" presStyleCnt="11" custLinFactY="-71364" custLinFactNeighborX="-1093" custLinFactNeighborY="-100000"/>
      <dgm:spPr>
        <a:solidFill>
          <a:schemeClr val="tx2"/>
        </a:solidFill>
      </dgm:spPr>
    </dgm:pt>
    <dgm:pt modelId="{29690BF3-7F6F-459A-B592-F9B7F1CA715C}" type="pres">
      <dgm:prSet presAssocID="{B6CB446A-1D2B-453D-9D60-DDC21F642FC0}" presName="sibTrans" presStyleCnt="0"/>
      <dgm:spPr/>
    </dgm:pt>
    <dgm:pt modelId="{6E13F9D3-835B-46AC-B531-6815FA1FB2B6}" type="pres">
      <dgm:prSet presAssocID="{B6CB446A-1D2B-453D-9D60-DDC21F642FC0}" presName="space" presStyleCnt="0"/>
      <dgm:spPr/>
    </dgm:pt>
    <dgm:pt modelId="{B60DBA73-6E41-4ABC-BF66-324353AABC48}" type="pres">
      <dgm:prSet presAssocID="{CC50906E-8E1B-4A51-98D9-D15BA34415A6}" presName="composite" presStyleCnt="0"/>
      <dgm:spPr/>
    </dgm:pt>
    <dgm:pt modelId="{F3C11B1E-03A9-45EA-92AC-CFAF25102305}" type="pres">
      <dgm:prSet presAssocID="{CC50906E-8E1B-4A51-98D9-D15BA34415A6}" presName="LShape" presStyleLbl="alignNode1" presStyleIdx="4" presStyleCnt="11" custLinFactNeighborX="-186" custLinFactNeighborY="-48572"/>
      <dgm:spPr>
        <a:solidFill>
          <a:schemeClr val="tx2"/>
        </a:solidFill>
      </dgm:spPr>
    </dgm:pt>
    <dgm:pt modelId="{5DFA08A1-B13D-4FD9-994F-C2F84E5A5950}" type="pres">
      <dgm:prSet presAssocID="{CC50906E-8E1B-4A51-98D9-D15BA34415A6}" presName="ParentText" presStyleLbl="revTx" presStyleIdx="2" presStyleCnt="6" custScaleX="112538" custLinFactNeighborX="5868" custLinFactNeighborY="-34962">
        <dgm:presLayoutVars>
          <dgm:chMax val="0"/>
          <dgm:chPref val="0"/>
          <dgm:bulletEnabled val="1"/>
        </dgm:presLayoutVars>
      </dgm:prSet>
      <dgm:spPr/>
    </dgm:pt>
    <dgm:pt modelId="{4EAB4ABA-5AFA-48D6-B5C6-274C44437629}" type="pres">
      <dgm:prSet presAssocID="{CC50906E-8E1B-4A51-98D9-D15BA34415A6}" presName="Triangle" presStyleLbl="alignNode1" presStyleIdx="5" presStyleCnt="11" custLinFactY="-71364" custLinFactNeighborX="-1093" custLinFactNeighborY="-100000"/>
      <dgm:spPr>
        <a:solidFill>
          <a:schemeClr val="tx2"/>
        </a:solidFill>
      </dgm:spPr>
    </dgm:pt>
    <dgm:pt modelId="{A0BC2C9F-A31B-4EA5-966B-5FC036CCCB8B}" type="pres">
      <dgm:prSet presAssocID="{E0C514AD-4C5A-4963-9440-B6D832A573CC}" presName="sibTrans" presStyleCnt="0"/>
      <dgm:spPr/>
    </dgm:pt>
    <dgm:pt modelId="{0AA59CDF-899C-4E81-BD1A-3B1F9D8DAC50}" type="pres">
      <dgm:prSet presAssocID="{E0C514AD-4C5A-4963-9440-B6D832A573CC}" presName="space" presStyleCnt="0"/>
      <dgm:spPr/>
    </dgm:pt>
    <dgm:pt modelId="{9C18174B-F624-4790-8D01-2779909D9713}" type="pres">
      <dgm:prSet presAssocID="{78E41AC9-31A9-430D-AF22-7F59BC2CB4DD}" presName="composite" presStyleCnt="0"/>
      <dgm:spPr/>
    </dgm:pt>
    <dgm:pt modelId="{9ABEBC9A-7EA0-42AE-8FDD-272E20586135}" type="pres">
      <dgm:prSet presAssocID="{78E41AC9-31A9-430D-AF22-7F59BC2CB4DD}" presName="LShape" presStyleLbl="alignNode1" presStyleIdx="6" presStyleCnt="11" custLinFactNeighborX="-186" custLinFactNeighborY="-48572"/>
      <dgm:spPr>
        <a:solidFill>
          <a:schemeClr val="tx2"/>
        </a:solidFill>
      </dgm:spPr>
    </dgm:pt>
    <dgm:pt modelId="{7C2153E2-978D-454D-89E7-9492EF0E6315}" type="pres">
      <dgm:prSet presAssocID="{78E41AC9-31A9-430D-AF22-7F59BC2CB4DD}" presName="ParentText" presStyleLbl="revTx" presStyleIdx="3" presStyleCnt="6" custLinFactNeighborX="4047" custLinFactNeighborY="-36338">
        <dgm:presLayoutVars>
          <dgm:chMax val="0"/>
          <dgm:chPref val="0"/>
          <dgm:bulletEnabled val="1"/>
        </dgm:presLayoutVars>
      </dgm:prSet>
      <dgm:spPr/>
    </dgm:pt>
    <dgm:pt modelId="{A9DCBF9F-D7B2-4E3A-A72B-43D6E9A15362}" type="pres">
      <dgm:prSet presAssocID="{78E41AC9-31A9-430D-AF22-7F59BC2CB4DD}" presName="Triangle" presStyleLbl="alignNode1" presStyleIdx="7" presStyleCnt="11" custLinFactY="-71364" custLinFactNeighborX="-1093" custLinFactNeighborY="-100000"/>
      <dgm:spPr>
        <a:solidFill>
          <a:schemeClr val="tx2"/>
        </a:solidFill>
      </dgm:spPr>
    </dgm:pt>
    <dgm:pt modelId="{8961A3A2-1462-4866-BB92-D9A93913AAD7}" type="pres">
      <dgm:prSet presAssocID="{A96C157A-C4FB-4570-BA8F-F9DEAD167B64}" presName="sibTrans" presStyleCnt="0"/>
      <dgm:spPr/>
    </dgm:pt>
    <dgm:pt modelId="{C6509F7E-9DFE-4322-BC30-87100E70A02F}" type="pres">
      <dgm:prSet presAssocID="{A96C157A-C4FB-4570-BA8F-F9DEAD167B64}" presName="space" presStyleCnt="0"/>
      <dgm:spPr/>
    </dgm:pt>
    <dgm:pt modelId="{09778BAF-CF8F-4BB0-88AC-08A40A8EA84B}" type="pres">
      <dgm:prSet presAssocID="{EAA9722C-AD32-4D64-A1AB-59C6E2019BD0}" presName="composite" presStyleCnt="0"/>
      <dgm:spPr/>
    </dgm:pt>
    <dgm:pt modelId="{D85F79C1-F90F-4A7B-BC16-26425A6888B0}" type="pres">
      <dgm:prSet presAssocID="{EAA9722C-AD32-4D64-A1AB-59C6E2019BD0}" presName="LShape" presStyleLbl="alignNode1" presStyleIdx="8" presStyleCnt="11" custLinFactNeighborX="-186" custLinFactNeighborY="-48572"/>
      <dgm:spPr>
        <a:solidFill>
          <a:schemeClr val="tx2"/>
        </a:solidFill>
      </dgm:spPr>
    </dgm:pt>
    <dgm:pt modelId="{85A7F89F-F285-4184-89F9-317F705154B5}" type="pres">
      <dgm:prSet presAssocID="{EAA9722C-AD32-4D64-A1AB-59C6E2019BD0}" presName="ParentText" presStyleLbl="revTx" presStyleIdx="4" presStyleCnt="6" custLinFactNeighborX="674" custLinFactNeighborY="-33297">
        <dgm:presLayoutVars>
          <dgm:chMax val="0"/>
          <dgm:chPref val="0"/>
          <dgm:bulletEnabled val="1"/>
        </dgm:presLayoutVars>
      </dgm:prSet>
      <dgm:spPr/>
    </dgm:pt>
    <dgm:pt modelId="{79418D8C-76DD-43D1-868D-5D9CF6F574F2}" type="pres">
      <dgm:prSet presAssocID="{EAA9722C-AD32-4D64-A1AB-59C6E2019BD0}" presName="Triangle" presStyleLbl="alignNode1" presStyleIdx="9" presStyleCnt="11" custLinFactY="-71364" custLinFactNeighborX="-1093" custLinFactNeighborY="-100000"/>
      <dgm:spPr>
        <a:solidFill>
          <a:schemeClr val="tx2"/>
        </a:solidFill>
      </dgm:spPr>
    </dgm:pt>
    <dgm:pt modelId="{846CB817-CD3A-44C3-A9CF-46ED6E689874}" type="pres">
      <dgm:prSet presAssocID="{951BF67D-C2F6-4FD2-9AF1-3EFD6F2DB3D6}" presName="sibTrans" presStyleCnt="0"/>
      <dgm:spPr/>
    </dgm:pt>
    <dgm:pt modelId="{FD0FDC8E-D6CE-427F-89F0-8D8DF2FF0012}" type="pres">
      <dgm:prSet presAssocID="{951BF67D-C2F6-4FD2-9AF1-3EFD6F2DB3D6}" presName="space" presStyleCnt="0"/>
      <dgm:spPr/>
    </dgm:pt>
    <dgm:pt modelId="{E90B9539-E8DE-448A-99AF-8F2EF226CBDE}" type="pres">
      <dgm:prSet presAssocID="{214F434B-8A74-4C6C-B979-FCF0FE740059}" presName="composite" presStyleCnt="0"/>
      <dgm:spPr/>
    </dgm:pt>
    <dgm:pt modelId="{9A818450-5DA8-4D82-BC64-EBCDD21C417F}" type="pres">
      <dgm:prSet presAssocID="{214F434B-8A74-4C6C-B979-FCF0FE740059}" presName="LShape" presStyleLbl="alignNode1" presStyleIdx="10" presStyleCnt="11" custLinFactNeighborX="387" custLinFactNeighborY="-41705"/>
      <dgm:spPr>
        <a:solidFill>
          <a:schemeClr val="tx2"/>
        </a:solidFill>
      </dgm:spPr>
    </dgm:pt>
    <dgm:pt modelId="{96864B82-4141-487B-8A08-B2696B1C415F}" type="pres">
      <dgm:prSet presAssocID="{214F434B-8A74-4C6C-B979-FCF0FE740059}" presName="ParentText" presStyleLbl="revTx" presStyleIdx="5" presStyleCnt="6" custLinFactNeighborX="5256" custLinFactNeighborY="-33263">
        <dgm:presLayoutVars>
          <dgm:chMax val="0"/>
          <dgm:chPref val="0"/>
          <dgm:bulletEnabled val="1"/>
        </dgm:presLayoutVars>
      </dgm:prSet>
      <dgm:spPr/>
    </dgm:pt>
  </dgm:ptLst>
  <dgm:cxnLst>
    <dgm:cxn modelId="{979BC008-A6B3-4C89-9477-F1F427227D20}" type="presOf" srcId="{FECF7F87-6090-435A-812C-1C737A58513E}" destId="{41F0BC65-905F-4817-8125-471DEBE2E4D4}" srcOrd="0" destOrd="0" presId="urn:microsoft.com/office/officeart/2009/3/layout/StepUpProcess"/>
    <dgm:cxn modelId="{0062422A-355B-4F4D-9F73-1EB01934777F}" type="presOf" srcId="{CC50906E-8E1B-4A51-98D9-D15BA34415A6}" destId="{5DFA08A1-B13D-4FD9-994F-C2F84E5A5950}" srcOrd="0" destOrd="0" presId="urn:microsoft.com/office/officeart/2009/3/layout/StepUpProcess"/>
    <dgm:cxn modelId="{63D66C2C-8A6E-4CE6-98C4-C7B91856D7B4}" srcId="{1B3B8D3B-9256-4EF3-9CCC-5210B4E0ECB9}" destId="{78E41AC9-31A9-430D-AF22-7F59BC2CB4DD}" srcOrd="3" destOrd="0" parTransId="{4F395DA4-7A43-4AA6-99B1-A80446E2C3AA}" sibTransId="{A96C157A-C4FB-4570-BA8F-F9DEAD167B64}"/>
    <dgm:cxn modelId="{82E92131-92CB-404D-9C4E-0CB6DA6E0E6A}" type="presOf" srcId="{EAA9722C-AD32-4D64-A1AB-59C6E2019BD0}" destId="{85A7F89F-F285-4184-89F9-317F705154B5}" srcOrd="0" destOrd="0" presId="urn:microsoft.com/office/officeart/2009/3/layout/StepUpProcess"/>
    <dgm:cxn modelId="{D3F5D535-958E-41B4-944C-FC9967D034E7}" srcId="{1B3B8D3B-9256-4EF3-9CCC-5210B4E0ECB9}" destId="{FECF7F87-6090-435A-812C-1C737A58513E}" srcOrd="1" destOrd="0" parTransId="{A398189B-4322-4704-A701-1A667AACA452}" sibTransId="{B6CB446A-1D2B-453D-9D60-DDC21F642FC0}"/>
    <dgm:cxn modelId="{41845076-BEA5-4858-BF75-A2F10AE14991}" srcId="{1B3B8D3B-9256-4EF3-9CCC-5210B4E0ECB9}" destId="{214F434B-8A74-4C6C-B979-FCF0FE740059}" srcOrd="5" destOrd="0" parTransId="{B576720D-FF63-4687-B0FA-E046D0EFBFE5}" sibTransId="{AE85808D-7E26-403A-8851-13AEC40BA4E2}"/>
    <dgm:cxn modelId="{9C0F3484-DFB8-48E6-A0FE-E6636A7FFFEE}" type="presOf" srcId="{1B3B8D3B-9256-4EF3-9CCC-5210B4E0ECB9}" destId="{43749AFA-1E4E-4E05-BA48-6DE10ADB2B86}" srcOrd="0" destOrd="0" presId="urn:microsoft.com/office/officeart/2009/3/layout/StepUpProcess"/>
    <dgm:cxn modelId="{8EBD459C-E737-4D42-97A9-6404355A82E5}" srcId="{1B3B8D3B-9256-4EF3-9CCC-5210B4E0ECB9}" destId="{DAF87116-EFA2-4CA4-A08C-692217B3342C}" srcOrd="0" destOrd="0" parTransId="{112E85BE-E0D6-476E-84F0-47F0BCBC157B}" sibTransId="{ED23889C-BEC0-4A6E-862D-E71A6FA02857}"/>
    <dgm:cxn modelId="{0D685AE2-203D-4BE6-9064-E040ACBCC6DC}" type="presOf" srcId="{DAF87116-EFA2-4CA4-A08C-692217B3342C}" destId="{A8D78AEE-5CBA-4B95-AB39-1014F10FCF73}" srcOrd="0" destOrd="0" presId="urn:microsoft.com/office/officeart/2009/3/layout/StepUpProcess"/>
    <dgm:cxn modelId="{F5537EC4-118B-4E05-B0A5-2D8BF9FB2E80}" srcId="{1B3B8D3B-9256-4EF3-9CCC-5210B4E0ECB9}" destId="{CC50906E-8E1B-4A51-98D9-D15BA34415A6}" srcOrd="2" destOrd="0" parTransId="{58A81A60-81CF-4FF2-BAC0-EB605F2E0A4E}" sibTransId="{E0C514AD-4C5A-4963-9440-B6D832A573CC}"/>
    <dgm:cxn modelId="{83904FCE-9BEA-4653-98DE-9B387B2E7F01}" srcId="{1B3B8D3B-9256-4EF3-9CCC-5210B4E0ECB9}" destId="{EAA9722C-AD32-4D64-A1AB-59C6E2019BD0}" srcOrd="4" destOrd="0" parTransId="{19AA344B-5052-416C-9A5F-8EFE1B6F43A8}" sibTransId="{951BF67D-C2F6-4FD2-9AF1-3EFD6F2DB3D6}"/>
    <dgm:cxn modelId="{8F85E5FA-9D5C-4B35-BDB1-4569AFDA90A1}" type="presOf" srcId="{78E41AC9-31A9-430D-AF22-7F59BC2CB4DD}" destId="{7C2153E2-978D-454D-89E7-9492EF0E6315}" srcOrd="0" destOrd="0" presId="urn:microsoft.com/office/officeart/2009/3/layout/StepUpProcess"/>
    <dgm:cxn modelId="{869470DE-B56D-4772-978A-574D114FA53D}" type="presOf" srcId="{214F434B-8A74-4C6C-B979-FCF0FE740059}" destId="{96864B82-4141-487B-8A08-B2696B1C415F}" srcOrd="0" destOrd="0" presId="urn:microsoft.com/office/officeart/2009/3/layout/StepUpProcess"/>
    <dgm:cxn modelId="{F1F08A03-9639-4EA0-A619-172FA8BFBE52}" type="presParOf" srcId="{43749AFA-1E4E-4E05-BA48-6DE10ADB2B86}" destId="{884F8973-036D-476A-81EE-F6FACF3E1010}" srcOrd="0" destOrd="0" presId="urn:microsoft.com/office/officeart/2009/3/layout/StepUpProcess"/>
    <dgm:cxn modelId="{5B80A43F-9E74-4438-A5C8-9DFF4058804D}" type="presParOf" srcId="{884F8973-036D-476A-81EE-F6FACF3E1010}" destId="{887400EA-2C26-4249-BE8A-11C04D609CCA}" srcOrd="0" destOrd="0" presId="urn:microsoft.com/office/officeart/2009/3/layout/StepUpProcess"/>
    <dgm:cxn modelId="{1FE21792-EB1E-4A4A-AE1B-674244350FC5}" type="presParOf" srcId="{884F8973-036D-476A-81EE-F6FACF3E1010}" destId="{A8D78AEE-5CBA-4B95-AB39-1014F10FCF73}" srcOrd="1" destOrd="0" presId="urn:microsoft.com/office/officeart/2009/3/layout/StepUpProcess"/>
    <dgm:cxn modelId="{2CD04920-37FF-4333-AB3D-DD8E741FD1E4}" type="presParOf" srcId="{884F8973-036D-476A-81EE-F6FACF3E1010}" destId="{7F57B896-6991-4C2A-87BD-A4CC47EDAF3C}" srcOrd="2" destOrd="0" presId="urn:microsoft.com/office/officeart/2009/3/layout/StepUpProcess"/>
    <dgm:cxn modelId="{7E4709A4-88DC-466B-BD66-3A0B44D9D5F8}" type="presParOf" srcId="{43749AFA-1E4E-4E05-BA48-6DE10ADB2B86}" destId="{0E033769-E4EB-430A-941D-B4924F083807}" srcOrd="1" destOrd="0" presId="urn:microsoft.com/office/officeart/2009/3/layout/StepUpProcess"/>
    <dgm:cxn modelId="{5FD44257-D8E8-4287-9103-3436CAE8CF6E}" type="presParOf" srcId="{0E033769-E4EB-430A-941D-B4924F083807}" destId="{70C86BFC-C60C-48E8-973E-BDC003553DF5}" srcOrd="0" destOrd="0" presId="urn:microsoft.com/office/officeart/2009/3/layout/StepUpProcess"/>
    <dgm:cxn modelId="{2D37FC87-6301-41FE-82A3-34577E74AAF9}" type="presParOf" srcId="{43749AFA-1E4E-4E05-BA48-6DE10ADB2B86}" destId="{90887691-8DAA-4690-9483-478AE87A6725}" srcOrd="2" destOrd="0" presId="urn:microsoft.com/office/officeart/2009/3/layout/StepUpProcess"/>
    <dgm:cxn modelId="{C3A56CCC-332F-4ED2-A3E0-7D1BCEE2799D}" type="presParOf" srcId="{90887691-8DAA-4690-9483-478AE87A6725}" destId="{73CA0DCF-3A9A-424F-95E8-C4D2EE35ED86}" srcOrd="0" destOrd="0" presId="urn:microsoft.com/office/officeart/2009/3/layout/StepUpProcess"/>
    <dgm:cxn modelId="{9E0AC187-B8BB-4AA3-B6C4-6AF93E0516F1}" type="presParOf" srcId="{90887691-8DAA-4690-9483-478AE87A6725}" destId="{41F0BC65-905F-4817-8125-471DEBE2E4D4}" srcOrd="1" destOrd="0" presId="urn:microsoft.com/office/officeart/2009/3/layout/StepUpProcess"/>
    <dgm:cxn modelId="{9D831DE7-451B-44BC-AB03-AA5E9BB5AB33}" type="presParOf" srcId="{90887691-8DAA-4690-9483-478AE87A6725}" destId="{C18A512A-5D71-405F-9CE1-CC5A062B80B7}" srcOrd="2" destOrd="0" presId="urn:microsoft.com/office/officeart/2009/3/layout/StepUpProcess"/>
    <dgm:cxn modelId="{C61C06E0-03BF-43D0-90CE-F3012F39AF37}" type="presParOf" srcId="{43749AFA-1E4E-4E05-BA48-6DE10ADB2B86}" destId="{29690BF3-7F6F-459A-B592-F9B7F1CA715C}" srcOrd="3" destOrd="0" presId="urn:microsoft.com/office/officeart/2009/3/layout/StepUpProcess"/>
    <dgm:cxn modelId="{C275AA60-0BEA-4DA9-8A02-B1E87F348D46}" type="presParOf" srcId="{29690BF3-7F6F-459A-B592-F9B7F1CA715C}" destId="{6E13F9D3-835B-46AC-B531-6815FA1FB2B6}" srcOrd="0" destOrd="0" presId="urn:microsoft.com/office/officeart/2009/3/layout/StepUpProcess"/>
    <dgm:cxn modelId="{8F63013B-E8F2-48A1-AC8B-126EF413D9A5}" type="presParOf" srcId="{43749AFA-1E4E-4E05-BA48-6DE10ADB2B86}" destId="{B60DBA73-6E41-4ABC-BF66-324353AABC48}" srcOrd="4" destOrd="0" presId="urn:microsoft.com/office/officeart/2009/3/layout/StepUpProcess"/>
    <dgm:cxn modelId="{B3E7AA97-3A35-4B42-B608-4A2022297636}" type="presParOf" srcId="{B60DBA73-6E41-4ABC-BF66-324353AABC48}" destId="{F3C11B1E-03A9-45EA-92AC-CFAF25102305}" srcOrd="0" destOrd="0" presId="urn:microsoft.com/office/officeart/2009/3/layout/StepUpProcess"/>
    <dgm:cxn modelId="{86DAF814-1BF7-47A6-A83D-5C8373FF1295}" type="presParOf" srcId="{B60DBA73-6E41-4ABC-BF66-324353AABC48}" destId="{5DFA08A1-B13D-4FD9-994F-C2F84E5A5950}" srcOrd="1" destOrd="0" presId="urn:microsoft.com/office/officeart/2009/3/layout/StepUpProcess"/>
    <dgm:cxn modelId="{1D9A9AE2-F849-46A5-8E4C-431E9BFF29EC}" type="presParOf" srcId="{B60DBA73-6E41-4ABC-BF66-324353AABC48}" destId="{4EAB4ABA-5AFA-48D6-B5C6-274C44437629}" srcOrd="2" destOrd="0" presId="urn:microsoft.com/office/officeart/2009/3/layout/StepUpProcess"/>
    <dgm:cxn modelId="{62801130-BFBB-4494-966C-EBC370D0AB09}" type="presParOf" srcId="{43749AFA-1E4E-4E05-BA48-6DE10ADB2B86}" destId="{A0BC2C9F-A31B-4EA5-966B-5FC036CCCB8B}" srcOrd="5" destOrd="0" presId="urn:microsoft.com/office/officeart/2009/3/layout/StepUpProcess"/>
    <dgm:cxn modelId="{0DD634B9-74C4-442F-B41E-5AB9A5CA1CD1}" type="presParOf" srcId="{A0BC2C9F-A31B-4EA5-966B-5FC036CCCB8B}" destId="{0AA59CDF-899C-4E81-BD1A-3B1F9D8DAC50}" srcOrd="0" destOrd="0" presId="urn:microsoft.com/office/officeart/2009/3/layout/StepUpProcess"/>
    <dgm:cxn modelId="{95BB15C0-2A1E-49E5-BA0C-791320606ECE}" type="presParOf" srcId="{43749AFA-1E4E-4E05-BA48-6DE10ADB2B86}" destId="{9C18174B-F624-4790-8D01-2779909D9713}" srcOrd="6" destOrd="0" presId="urn:microsoft.com/office/officeart/2009/3/layout/StepUpProcess"/>
    <dgm:cxn modelId="{55375403-86AE-4345-BD23-71F66FD239FF}" type="presParOf" srcId="{9C18174B-F624-4790-8D01-2779909D9713}" destId="{9ABEBC9A-7EA0-42AE-8FDD-272E20586135}" srcOrd="0" destOrd="0" presId="urn:microsoft.com/office/officeart/2009/3/layout/StepUpProcess"/>
    <dgm:cxn modelId="{D522B311-3978-4D5E-B491-B9CFA9898256}" type="presParOf" srcId="{9C18174B-F624-4790-8D01-2779909D9713}" destId="{7C2153E2-978D-454D-89E7-9492EF0E6315}" srcOrd="1" destOrd="0" presId="urn:microsoft.com/office/officeart/2009/3/layout/StepUpProcess"/>
    <dgm:cxn modelId="{BA17469B-0C33-4118-8991-F6300B5CD03D}" type="presParOf" srcId="{9C18174B-F624-4790-8D01-2779909D9713}" destId="{A9DCBF9F-D7B2-4E3A-A72B-43D6E9A15362}" srcOrd="2" destOrd="0" presId="urn:microsoft.com/office/officeart/2009/3/layout/StepUpProcess"/>
    <dgm:cxn modelId="{35F3DDB8-2F56-4B44-BDA5-6F29163F2DA4}" type="presParOf" srcId="{43749AFA-1E4E-4E05-BA48-6DE10ADB2B86}" destId="{8961A3A2-1462-4866-BB92-D9A93913AAD7}" srcOrd="7" destOrd="0" presId="urn:microsoft.com/office/officeart/2009/3/layout/StepUpProcess"/>
    <dgm:cxn modelId="{1706C5C0-E590-478E-8CD8-0C246187AB43}" type="presParOf" srcId="{8961A3A2-1462-4866-BB92-D9A93913AAD7}" destId="{C6509F7E-9DFE-4322-BC30-87100E70A02F}" srcOrd="0" destOrd="0" presId="urn:microsoft.com/office/officeart/2009/3/layout/StepUpProcess"/>
    <dgm:cxn modelId="{F3D0FA47-20D6-4CC2-B126-0BC84F27FDB6}" type="presParOf" srcId="{43749AFA-1E4E-4E05-BA48-6DE10ADB2B86}" destId="{09778BAF-CF8F-4BB0-88AC-08A40A8EA84B}" srcOrd="8" destOrd="0" presId="urn:microsoft.com/office/officeart/2009/3/layout/StepUpProcess"/>
    <dgm:cxn modelId="{FE09FC34-3F03-48FC-9BB5-1B2E9D552762}" type="presParOf" srcId="{09778BAF-CF8F-4BB0-88AC-08A40A8EA84B}" destId="{D85F79C1-F90F-4A7B-BC16-26425A6888B0}" srcOrd="0" destOrd="0" presId="urn:microsoft.com/office/officeart/2009/3/layout/StepUpProcess"/>
    <dgm:cxn modelId="{AB25C920-6A7E-4921-923F-86A5C1BB1728}" type="presParOf" srcId="{09778BAF-CF8F-4BB0-88AC-08A40A8EA84B}" destId="{85A7F89F-F285-4184-89F9-317F705154B5}" srcOrd="1" destOrd="0" presId="urn:microsoft.com/office/officeart/2009/3/layout/StepUpProcess"/>
    <dgm:cxn modelId="{CD51D0FE-C0FB-483E-9C4B-580E5E8D91A4}" type="presParOf" srcId="{09778BAF-CF8F-4BB0-88AC-08A40A8EA84B}" destId="{79418D8C-76DD-43D1-868D-5D9CF6F574F2}" srcOrd="2" destOrd="0" presId="urn:microsoft.com/office/officeart/2009/3/layout/StepUpProcess"/>
    <dgm:cxn modelId="{6737907B-01B5-4B20-9779-FE3A83BF9D0A}" type="presParOf" srcId="{43749AFA-1E4E-4E05-BA48-6DE10ADB2B86}" destId="{846CB817-CD3A-44C3-A9CF-46ED6E689874}" srcOrd="9" destOrd="0" presId="urn:microsoft.com/office/officeart/2009/3/layout/StepUpProcess"/>
    <dgm:cxn modelId="{47535FE8-921F-4738-AE5C-9BC3CC69B898}" type="presParOf" srcId="{846CB817-CD3A-44C3-A9CF-46ED6E689874}" destId="{FD0FDC8E-D6CE-427F-89F0-8D8DF2FF0012}" srcOrd="0" destOrd="0" presId="urn:microsoft.com/office/officeart/2009/3/layout/StepUpProcess"/>
    <dgm:cxn modelId="{1B1CBE6E-9B8C-440A-A716-7AC1706E570A}" type="presParOf" srcId="{43749AFA-1E4E-4E05-BA48-6DE10ADB2B86}" destId="{E90B9539-E8DE-448A-99AF-8F2EF226CBDE}" srcOrd="10" destOrd="0" presId="urn:microsoft.com/office/officeart/2009/3/layout/StepUpProcess"/>
    <dgm:cxn modelId="{0F2C33DA-BCAE-4A81-B283-97DA3CB1B672}" type="presParOf" srcId="{E90B9539-E8DE-448A-99AF-8F2EF226CBDE}" destId="{9A818450-5DA8-4D82-BC64-EBCDD21C417F}" srcOrd="0" destOrd="0" presId="urn:microsoft.com/office/officeart/2009/3/layout/StepUpProcess"/>
    <dgm:cxn modelId="{41360302-B8FB-4619-AAE4-9D2F84B02F62}" type="presParOf" srcId="{E90B9539-E8DE-448A-99AF-8F2EF226CBDE}" destId="{96864B82-4141-487B-8A08-B2696B1C415F}" srcOrd="1" destOrd="0" presId="urn:microsoft.com/office/officeart/2009/3/layout/StepUp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7400EA-2C26-4249-BE8A-11C04D609CCA}">
      <dsp:nvSpPr>
        <dsp:cNvPr id="0" name=""/>
        <dsp:cNvSpPr/>
      </dsp:nvSpPr>
      <dsp:spPr>
        <a:xfrm rot="5400000">
          <a:off x="327800" y="1832195"/>
          <a:ext cx="987373" cy="1642967"/>
        </a:xfrm>
        <a:prstGeom prst="corner">
          <a:avLst>
            <a:gd name="adj1" fmla="val 16120"/>
            <a:gd name="adj2" fmla="val 16110"/>
          </a:avLst>
        </a:prstGeom>
        <a:solidFill>
          <a:schemeClr val="tx2"/>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D78AEE-5CBA-4B95-AB39-1014F10FCF73}">
      <dsp:nvSpPr>
        <dsp:cNvPr id="0" name=""/>
        <dsp:cNvSpPr/>
      </dsp:nvSpPr>
      <dsp:spPr>
        <a:xfrm>
          <a:off x="221661" y="2335234"/>
          <a:ext cx="1483279" cy="13001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dirty="0"/>
            <a:t>&gt;98% 12 month </a:t>
          </a:r>
        </a:p>
        <a:p>
          <a:pPr marL="0" lvl="0" indent="0" algn="l" defTabSz="577850">
            <a:lnSpc>
              <a:spcPct val="90000"/>
            </a:lnSpc>
            <a:spcBef>
              <a:spcPct val="0"/>
            </a:spcBef>
            <a:spcAft>
              <a:spcPct val="35000"/>
            </a:spcAft>
            <a:buNone/>
          </a:pPr>
          <a:r>
            <a:rPr lang="en-US" sz="1300" kern="1200" dirty="0"/>
            <a:t>-Approved status                 </a:t>
          </a:r>
        </a:p>
      </dsp:txBody>
      <dsp:txXfrm>
        <a:off x="221661" y="2335234"/>
        <a:ext cx="1483279" cy="1300181"/>
      </dsp:txXfrm>
    </dsp:sp>
    <dsp:sp modelId="{7F57B896-6991-4C2A-87BD-A4CC47EDAF3C}">
      <dsp:nvSpPr>
        <dsp:cNvPr id="0" name=""/>
        <dsp:cNvSpPr/>
      </dsp:nvSpPr>
      <dsp:spPr>
        <a:xfrm>
          <a:off x="1366395" y="1711239"/>
          <a:ext cx="279864" cy="279864"/>
        </a:xfrm>
        <a:prstGeom prst="triangle">
          <a:avLst>
            <a:gd name="adj" fmla="val 100000"/>
          </a:avLst>
        </a:prstGeom>
        <a:solidFill>
          <a:schemeClr val="tx2"/>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CA0DCF-3A9A-424F-95E8-C4D2EE35ED86}">
      <dsp:nvSpPr>
        <dsp:cNvPr id="0" name=""/>
        <dsp:cNvSpPr/>
      </dsp:nvSpPr>
      <dsp:spPr>
        <a:xfrm rot="5400000">
          <a:off x="2187362" y="1382868"/>
          <a:ext cx="987373" cy="1642967"/>
        </a:xfrm>
        <a:prstGeom prst="corner">
          <a:avLst>
            <a:gd name="adj1" fmla="val 16120"/>
            <a:gd name="adj2" fmla="val 16110"/>
          </a:avLst>
        </a:prstGeom>
        <a:solidFill>
          <a:schemeClr val="tx2"/>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F0BC65-905F-4817-8125-471DEBE2E4D4}">
      <dsp:nvSpPr>
        <dsp:cNvPr id="0" name=""/>
        <dsp:cNvSpPr/>
      </dsp:nvSpPr>
      <dsp:spPr>
        <a:xfrm>
          <a:off x="2088128" y="1963203"/>
          <a:ext cx="1896714" cy="13001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dirty="0"/>
            <a:t>-QA responsibility</a:t>
          </a:r>
        </a:p>
        <a:p>
          <a:pPr marL="0" lvl="0" indent="0" algn="l" defTabSz="577850">
            <a:lnSpc>
              <a:spcPct val="90000"/>
            </a:lnSpc>
            <a:spcBef>
              <a:spcPct val="0"/>
            </a:spcBef>
            <a:spcAft>
              <a:spcPct val="35000"/>
            </a:spcAft>
            <a:buNone/>
          </a:pPr>
          <a:r>
            <a:rPr lang="en-US" sz="1300" kern="1200" dirty="0"/>
            <a:t>-Product Knowledge</a:t>
          </a:r>
        </a:p>
        <a:p>
          <a:pPr marL="0" lvl="0" indent="0" algn="l" defTabSz="577850">
            <a:lnSpc>
              <a:spcPct val="90000"/>
            </a:lnSpc>
            <a:spcBef>
              <a:spcPct val="0"/>
            </a:spcBef>
            <a:spcAft>
              <a:spcPct val="35000"/>
            </a:spcAft>
            <a:buNone/>
          </a:pPr>
          <a:r>
            <a:rPr lang="en-US" sz="1300" kern="1200" dirty="0"/>
            <a:t>-Access to TDP</a:t>
          </a:r>
        </a:p>
        <a:p>
          <a:pPr marL="0" lvl="0" indent="0" algn="l" defTabSz="577850">
            <a:lnSpc>
              <a:spcPct val="90000"/>
            </a:lnSpc>
            <a:spcBef>
              <a:spcPct val="0"/>
            </a:spcBef>
            <a:spcAft>
              <a:spcPct val="35000"/>
            </a:spcAft>
            <a:buNone/>
          </a:pPr>
          <a:r>
            <a:rPr lang="en-US" sz="1300" kern="1200" dirty="0"/>
            <a:t>-QJ21 form </a:t>
          </a:r>
        </a:p>
      </dsp:txBody>
      <dsp:txXfrm>
        <a:off x="2088128" y="1963203"/>
        <a:ext cx="1896714" cy="1300181"/>
      </dsp:txXfrm>
    </dsp:sp>
    <dsp:sp modelId="{C18A512A-5D71-405F-9CE1-CC5A062B80B7}">
      <dsp:nvSpPr>
        <dsp:cNvPr id="0" name=""/>
        <dsp:cNvSpPr/>
      </dsp:nvSpPr>
      <dsp:spPr>
        <a:xfrm>
          <a:off x="3225957" y="1261911"/>
          <a:ext cx="279864" cy="279864"/>
        </a:xfrm>
        <a:prstGeom prst="triangle">
          <a:avLst>
            <a:gd name="adj" fmla="val 100000"/>
          </a:avLst>
        </a:prstGeom>
        <a:solidFill>
          <a:schemeClr val="tx2"/>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C11B1E-03A9-45EA-92AC-CFAF25102305}">
      <dsp:nvSpPr>
        <dsp:cNvPr id="0" name=""/>
        <dsp:cNvSpPr/>
      </dsp:nvSpPr>
      <dsp:spPr>
        <a:xfrm rot="5400000">
          <a:off x="3959448" y="933540"/>
          <a:ext cx="987373" cy="1642967"/>
        </a:xfrm>
        <a:prstGeom prst="corner">
          <a:avLst>
            <a:gd name="adj1" fmla="val 16120"/>
            <a:gd name="adj2" fmla="val 16110"/>
          </a:avLst>
        </a:prstGeom>
        <a:solidFill>
          <a:schemeClr val="tx2"/>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FA08A1-B13D-4FD9-994F-C2F84E5A5950}">
      <dsp:nvSpPr>
        <dsp:cNvPr id="0" name=""/>
        <dsp:cNvSpPr/>
      </dsp:nvSpPr>
      <dsp:spPr>
        <a:xfrm>
          <a:off x="3791739" y="1449451"/>
          <a:ext cx="1669253" cy="13001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dirty="0"/>
            <a:t>Documented process detailing:</a:t>
          </a:r>
        </a:p>
        <a:p>
          <a:pPr marL="0" lvl="0" indent="0" algn="l" defTabSz="577850">
            <a:lnSpc>
              <a:spcPct val="90000"/>
            </a:lnSpc>
            <a:spcBef>
              <a:spcPct val="0"/>
            </a:spcBef>
            <a:spcAft>
              <a:spcPct val="35000"/>
            </a:spcAft>
            <a:buNone/>
          </a:pPr>
          <a:r>
            <a:rPr lang="en-US" sz="1300" kern="1200" dirty="0"/>
            <a:t>-Supplier responsibility/Scope of delegation</a:t>
          </a:r>
        </a:p>
        <a:p>
          <a:pPr marL="0" lvl="0" indent="0" algn="l" defTabSz="577850">
            <a:lnSpc>
              <a:spcPct val="90000"/>
            </a:lnSpc>
            <a:spcBef>
              <a:spcPct val="0"/>
            </a:spcBef>
            <a:spcAft>
              <a:spcPct val="35000"/>
            </a:spcAft>
            <a:buNone/>
          </a:pPr>
          <a:r>
            <a:rPr lang="en-US" sz="1300" kern="1200" dirty="0"/>
            <a:t>-List of Delegates</a:t>
          </a:r>
        </a:p>
        <a:p>
          <a:pPr marL="0" lvl="0" indent="0" algn="l" defTabSz="577850">
            <a:lnSpc>
              <a:spcPct val="90000"/>
            </a:lnSpc>
            <a:spcBef>
              <a:spcPct val="0"/>
            </a:spcBef>
            <a:spcAft>
              <a:spcPct val="35000"/>
            </a:spcAft>
            <a:buNone/>
          </a:pPr>
          <a:r>
            <a:rPr lang="en-US" sz="1300" kern="1200" dirty="0"/>
            <a:t>-Training of Delegates</a:t>
          </a:r>
        </a:p>
        <a:p>
          <a:pPr marL="0" lvl="0" indent="0" algn="l" defTabSz="577850">
            <a:lnSpc>
              <a:spcPct val="90000"/>
            </a:lnSpc>
            <a:spcBef>
              <a:spcPct val="0"/>
            </a:spcBef>
            <a:spcAft>
              <a:spcPct val="35000"/>
            </a:spcAft>
            <a:buNone/>
          </a:pPr>
          <a:r>
            <a:rPr lang="en-US" sz="1300" kern="1200" dirty="0"/>
            <a:t>-Product training</a:t>
          </a:r>
        </a:p>
      </dsp:txBody>
      <dsp:txXfrm>
        <a:off x="3791739" y="1449451"/>
        <a:ext cx="1669253" cy="1300181"/>
      </dsp:txXfrm>
    </dsp:sp>
    <dsp:sp modelId="{4EAB4ABA-5AFA-48D6-B5C6-274C44437629}">
      <dsp:nvSpPr>
        <dsp:cNvPr id="0" name=""/>
        <dsp:cNvSpPr/>
      </dsp:nvSpPr>
      <dsp:spPr>
        <a:xfrm>
          <a:off x="4998044" y="812584"/>
          <a:ext cx="279864" cy="279864"/>
        </a:xfrm>
        <a:prstGeom prst="triangle">
          <a:avLst>
            <a:gd name="adj" fmla="val 100000"/>
          </a:avLst>
        </a:prstGeom>
        <a:solidFill>
          <a:schemeClr val="tx2"/>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BEBC9A-7EA0-42AE-8FDD-272E20586135}">
      <dsp:nvSpPr>
        <dsp:cNvPr id="0" name=""/>
        <dsp:cNvSpPr/>
      </dsp:nvSpPr>
      <dsp:spPr>
        <a:xfrm rot="5400000">
          <a:off x="5775273" y="484213"/>
          <a:ext cx="987373" cy="1642967"/>
        </a:xfrm>
        <a:prstGeom prst="corner">
          <a:avLst>
            <a:gd name="adj1" fmla="val 16120"/>
            <a:gd name="adj2" fmla="val 16110"/>
          </a:avLst>
        </a:prstGeom>
        <a:solidFill>
          <a:schemeClr val="tx2"/>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2153E2-978D-454D-89E7-9492EF0E6315}">
      <dsp:nvSpPr>
        <dsp:cNvPr id="0" name=""/>
        <dsp:cNvSpPr/>
      </dsp:nvSpPr>
      <dsp:spPr>
        <a:xfrm>
          <a:off x="5673540" y="982233"/>
          <a:ext cx="1483279" cy="13001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dirty="0"/>
            <a:t>Supplier ensure on the job  training:</a:t>
          </a:r>
        </a:p>
        <a:p>
          <a:pPr marL="0" lvl="0" indent="0" algn="l" defTabSz="577850">
            <a:lnSpc>
              <a:spcPct val="90000"/>
            </a:lnSpc>
            <a:spcBef>
              <a:spcPct val="0"/>
            </a:spcBef>
            <a:spcAft>
              <a:spcPct val="35000"/>
            </a:spcAft>
            <a:buNone/>
          </a:pPr>
          <a:r>
            <a:rPr lang="en-US" sz="1300" kern="1200" dirty="0"/>
            <a:t>-Product knowledge</a:t>
          </a:r>
        </a:p>
        <a:p>
          <a:pPr marL="0" lvl="0" indent="0" algn="l" defTabSz="577850">
            <a:lnSpc>
              <a:spcPct val="90000"/>
            </a:lnSpc>
            <a:spcBef>
              <a:spcPct val="0"/>
            </a:spcBef>
            <a:spcAft>
              <a:spcPct val="35000"/>
            </a:spcAft>
            <a:buNone/>
          </a:pPr>
          <a:r>
            <a:rPr lang="en-US" sz="1300" kern="1200" dirty="0"/>
            <a:t>-Specific training required to fulfill delegation expectations</a:t>
          </a:r>
        </a:p>
        <a:p>
          <a:pPr marL="0" lvl="0" indent="0" algn="l" defTabSz="577850">
            <a:lnSpc>
              <a:spcPct val="90000"/>
            </a:lnSpc>
            <a:spcBef>
              <a:spcPct val="0"/>
            </a:spcBef>
            <a:spcAft>
              <a:spcPct val="35000"/>
            </a:spcAft>
            <a:buNone/>
          </a:pPr>
          <a:r>
            <a:rPr lang="en-US" sz="1300" kern="1200" dirty="0"/>
            <a:t>-GDLS must provide delegate training</a:t>
          </a:r>
        </a:p>
      </dsp:txBody>
      <dsp:txXfrm>
        <a:off x="5673540" y="982233"/>
        <a:ext cx="1483279" cy="1300181"/>
      </dsp:txXfrm>
    </dsp:sp>
    <dsp:sp modelId="{A9DCBF9F-D7B2-4E3A-A72B-43D6E9A15362}">
      <dsp:nvSpPr>
        <dsp:cNvPr id="0" name=""/>
        <dsp:cNvSpPr/>
      </dsp:nvSpPr>
      <dsp:spPr>
        <a:xfrm>
          <a:off x="6813868" y="363256"/>
          <a:ext cx="279864" cy="279864"/>
        </a:xfrm>
        <a:prstGeom prst="triangle">
          <a:avLst>
            <a:gd name="adj" fmla="val 100000"/>
          </a:avLst>
        </a:prstGeom>
        <a:solidFill>
          <a:schemeClr val="tx2"/>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5F79C1-F90F-4A7B-BC16-26425A6888B0}">
      <dsp:nvSpPr>
        <dsp:cNvPr id="0" name=""/>
        <dsp:cNvSpPr/>
      </dsp:nvSpPr>
      <dsp:spPr>
        <a:xfrm rot="5400000">
          <a:off x="7591097" y="34885"/>
          <a:ext cx="987373" cy="1642967"/>
        </a:xfrm>
        <a:prstGeom prst="corner">
          <a:avLst>
            <a:gd name="adj1" fmla="val 16120"/>
            <a:gd name="adj2" fmla="val 16110"/>
          </a:avLst>
        </a:prstGeom>
        <a:solidFill>
          <a:schemeClr val="tx2"/>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A7F89F-F285-4184-89F9-317F705154B5}">
      <dsp:nvSpPr>
        <dsp:cNvPr id="0" name=""/>
        <dsp:cNvSpPr/>
      </dsp:nvSpPr>
      <dsp:spPr>
        <a:xfrm>
          <a:off x="7439333" y="572444"/>
          <a:ext cx="1483279" cy="13001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dirty="0"/>
            <a:t>Once validation of supplier's systems, training and knowledge is complete, a Quiz is administered.  </a:t>
          </a:r>
        </a:p>
        <a:p>
          <a:pPr marL="0" lvl="0" indent="0" algn="l" defTabSz="577850">
            <a:lnSpc>
              <a:spcPct val="90000"/>
            </a:lnSpc>
            <a:spcBef>
              <a:spcPct val="0"/>
            </a:spcBef>
            <a:spcAft>
              <a:spcPct val="35000"/>
            </a:spcAft>
            <a:buNone/>
          </a:pPr>
          <a:r>
            <a:rPr lang="en-US" sz="1300" kern="1200" dirty="0"/>
            <a:t>Upon passing a personal stamp is assigned</a:t>
          </a:r>
        </a:p>
      </dsp:txBody>
      <dsp:txXfrm>
        <a:off x="7439333" y="572444"/>
        <a:ext cx="1483279" cy="1300181"/>
      </dsp:txXfrm>
    </dsp:sp>
    <dsp:sp modelId="{79418D8C-76DD-43D1-868D-5D9CF6F574F2}">
      <dsp:nvSpPr>
        <dsp:cNvPr id="0" name=""/>
        <dsp:cNvSpPr/>
      </dsp:nvSpPr>
      <dsp:spPr>
        <a:xfrm>
          <a:off x="8629693" y="0"/>
          <a:ext cx="279864" cy="279864"/>
        </a:xfrm>
        <a:prstGeom prst="triangle">
          <a:avLst>
            <a:gd name="adj" fmla="val 100000"/>
          </a:avLst>
        </a:prstGeom>
        <a:solidFill>
          <a:schemeClr val="tx2"/>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818450-5DA8-4D82-BC64-EBCDD21C417F}">
      <dsp:nvSpPr>
        <dsp:cNvPr id="0" name=""/>
        <dsp:cNvSpPr/>
      </dsp:nvSpPr>
      <dsp:spPr>
        <a:xfrm rot="5400000">
          <a:off x="9416336" y="-346638"/>
          <a:ext cx="987373" cy="1642967"/>
        </a:xfrm>
        <a:prstGeom prst="corner">
          <a:avLst>
            <a:gd name="adj1" fmla="val 16120"/>
            <a:gd name="adj2" fmla="val 16110"/>
          </a:avLst>
        </a:prstGeom>
        <a:solidFill>
          <a:schemeClr val="tx2"/>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864B82-4141-487B-8A08-B2696B1C415F}">
      <dsp:nvSpPr>
        <dsp:cNvPr id="0" name=""/>
        <dsp:cNvSpPr/>
      </dsp:nvSpPr>
      <dsp:spPr>
        <a:xfrm>
          <a:off x="9248220" y="123558"/>
          <a:ext cx="1483279" cy="13001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dirty="0"/>
            <a:t>Verification every year to ensure compliance of program</a:t>
          </a:r>
        </a:p>
        <a:p>
          <a:pPr marL="0" lvl="0" indent="0" algn="l" defTabSz="577850">
            <a:lnSpc>
              <a:spcPct val="90000"/>
            </a:lnSpc>
            <a:spcBef>
              <a:spcPct val="0"/>
            </a:spcBef>
            <a:spcAft>
              <a:spcPct val="35000"/>
            </a:spcAft>
            <a:buNone/>
          </a:pPr>
          <a:r>
            <a:rPr lang="en-US" sz="1300" kern="1200" dirty="0"/>
            <a:t>-VIDA audit (Stamp) done yearly</a:t>
          </a:r>
        </a:p>
        <a:p>
          <a:pPr marL="0" lvl="0" indent="0" algn="l" defTabSz="577850">
            <a:lnSpc>
              <a:spcPct val="90000"/>
            </a:lnSpc>
            <a:spcBef>
              <a:spcPct val="0"/>
            </a:spcBef>
            <a:spcAft>
              <a:spcPct val="35000"/>
            </a:spcAft>
            <a:buNone/>
          </a:pPr>
          <a:r>
            <a:rPr lang="en-US" sz="1300" kern="1200" dirty="0"/>
            <a:t>-QSA (Quality System Audit) done every 3 years</a:t>
          </a:r>
        </a:p>
      </dsp:txBody>
      <dsp:txXfrm>
        <a:off x="9248220" y="123558"/>
        <a:ext cx="1483279" cy="1300181"/>
      </dsp:txXfrm>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C0AFCC9-F08D-CE15-9D66-75A266B8B51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latin typeface="Arial" panose="020B0604020202020204" pitchFamily="34" charset="0"/>
            </a:endParaRPr>
          </a:p>
        </p:txBody>
      </p:sp>
      <p:sp>
        <p:nvSpPr>
          <p:cNvPr id="3" name="Date Placeholder 2">
            <a:extLst>
              <a:ext uri="{FF2B5EF4-FFF2-40B4-BE49-F238E27FC236}">
                <a16:creationId xmlns:a16="http://schemas.microsoft.com/office/drawing/2014/main" id="{9E1596B3-79C5-5504-777F-56195A88775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640C2F6-4283-8C40-AF61-6F0D9C399D1B}" type="datetimeFigureOut">
              <a:rPr lang="en-US" smtClean="0">
                <a:latin typeface="Arial" panose="020B0604020202020204" pitchFamily="34" charset="0"/>
              </a:rPr>
              <a:t>6/23/2026</a:t>
            </a:fld>
            <a:endParaRPr lang="en-US" dirty="0">
              <a:latin typeface="Arial" panose="020B0604020202020204" pitchFamily="34" charset="0"/>
            </a:endParaRPr>
          </a:p>
        </p:txBody>
      </p:sp>
      <p:sp>
        <p:nvSpPr>
          <p:cNvPr id="4" name="Footer Placeholder 3">
            <a:extLst>
              <a:ext uri="{FF2B5EF4-FFF2-40B4-BE49-F238E27FC236}">
                <a16:creationId xmlns:a16="http://schemas.microsoft.com/office/drawing/2014/main" id="{120C757A-3504-F0DE-5E50-B30E1638453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latin typeface="Arial" panose="020B0604020202020204" pitchFamily="34" charset="0"/>
            </a:endParaRPr>
          </a:p>
        </p:txBody>
      </p:sp>
      <p:sp>
        <p:nvSpPr>
          <p:cNvPr id="5" name="Slide Number Placeholder 4">
            <a:extLst>
              <a:ext uri="{FF2B5EF4-FFF2-40B4-BE49-F238E27FC236}">
                <a16:creationId xmlns:a16="http://schemas.microsoft.com/office/drawing/2014/main" id="{268214E3-6339-2150-9406-EEB239C43EF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96C2-4767-2147-B9C0-B948B4152BBA}" type="slidenum">
              <a:rPr lang="en-US" smtClean="0">
                <a:latin typeface="Arial" panose="020B0604020202020204" pitchFamily="34" charset="0"/>
              </a:rPr>
              <a:t>‹#›</a:t>
            </a:fld>
            <a:endParaRPr lang="en-US" dirty="0">
              <a:latin typeface="Arial" panose="020B0604020202020204" pitchFamily="34" charset="0"/>
            </a:endParaRPr>
          </a:p>
        </p:txBody>
      </p:sp>
    </p:spTree>
    <p:extLst>
      <p:ext uri="{BB962C8B-B14F-4D97-AF65-F5344CB8AC3E}">
        <p14:creationId xmlns:p14="http://schemas.microsoft.com/office/powerpoint/2010/main" val="2320589009"/>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rial" panose="020B0604020202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rial" panose="020B0604020202020204" pitchFamily="34" charset="0"/>
              </a:defRPr>
            </a:lvl1pPr>
          </a:lstStyle>
          <a:p>
            <a:fld id="{B8728E03-ADB1-B84C-9442-366DC7087F0E}" type="datetimeFigureOut">
              <a:rPr lang="en-US" smtClean="0"/>
              <a:pPr/>
              <a:t>6/23/2026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rial" panose="020B0604020202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rial" panose="020B0604020202020204" pitchFamily="34" charset="0"/>
              </a:defRPr>
            </a:lvl1pPr>
          </a:lstStyle>
          <a:p>
            <a:fld id="{3B1C1ECB-3A09-2A47-8411-623A7222F657}" type="slidenum">
              <a:rPr lang="en-US" smtClean="0"/>
              <a:pPr/>
              <a:t>‹#›</a:t>
            </a:fld>
            <a:endParaRPr lang="en-US" dirty="0"/>
          </a:p>
        </p:txBody>
      </p:sp>
    </p:spTree>
    <p:extLst>
      <p:ext uri="{BB962C8B-B14F-4D97-AF65-F5344CB8AC3E}">
        <p14:creationId xmlns:p14="http://schemas.microsoft.com/office/powerpoint/2010/main" val="3685230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Arial" panose="020B0604020202020204" pitchFamily="34" charset="0"/>
        <a:ea typeface="+mn-ea"/>
        <a:cs typeface="+mn-cs"/>
      </a:defRPr>
    </a:lvl1pPr>
    <a:lvl2pPr marL="457200" algn="l" defTabSz="914400" rtl="0" eaLnBrk="1" latinLnBrk="0" hangingPunct="1">
      <a:defRPr sz="1200" b="0" i="0" kern="1200">
        <a:solidFill>
          <a:schemeClr val="tx1"/>
        </a:solidFill>
        <a:latin typeface="Arial" panose="020B0604020202020204" pitchFamily="34" charset="0"/>
        <a:ea typeface="+mn-ea"/>
        <a:cs typeface="+mn-cs"/>
      </a:defRPr>
    </a:lvl2pPr>
    <a:lvl3pPr marL="914400" algn="l" defTabSz="914400" rtl="0" eaLnBrk="1" latinLnBrk="0" hangingPunct="1">
      <a:defRPr sz="1200" b="0" i="0" kern="1200">
        <a:solidFill>
          <a:schemeClr val="tx1"/>
        </a:solidFill>
        <a:latin typeface="Arial" panose="020B0604020202020204" pitchFamily="34" charset="0"/>
        <a:ea typeface="+mn-ea"/>
        <a:cs typeface="+mn-cs"/>
      </a:defRPr>
    </a:lvl3pPr>
    <a:lvl4pPr marL="1371600" algn="l" defTabSz="914400" rtl="0" eaLnBrk="1" latinLnBrk="0" hangingPunct="1">
      <a:defRPr sz="1200" b="0" i="0" kern="1200">
        <a:solidFill>
          <a:schemeClr val="tx1"/>
        </a:solidFill>
        <a:latin typeface="Arial" panose="020B0604020202020204" pitchFamily="34" charset="0"/>
        <a:ea typeface="+mn-ea"/>
        <a:cs typeface="+mn-cs"/>
      </a:defRPr>
    </a:lvl4pPr>
    <a:lvl5pPr marL="1828800" algn="l" defTabSz="914400" rtl="0" eaLnBrk="1" latinLnBrk="0" hangingPunct="1">
      <a:defRPr sz="1200" b="0" i="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1</a:t>
            </a:fld>
            <a:endParaRPr lang="en-US" dirty="0"/>
          </a:p>
        </p:txBody>
      </p:sp>
    </p:spTree>
    <p:extLst>
      <p:ext uri="{BB962C8B-B14F-4D97-AF65-F5344CB8AC3E}">
        <p14:creationId xmlns:p14="http://schemas.microsoft.com/office/powerpoint/2010/main" val="21708262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Arial" charset="0"/>
                <a:ea typeface="+mn-ea"/>
                <a:cs typeface="+mn-cs"/>
              </a:rPr>
              <a:t>Welcome to the GDLS Inspection Delegation Program training. Please use the audio button to pause and play the script as needed. Today, we’ll cover the key responsibilities and requirements for Inspection Delegates, including contract review, configuration control, lot sampling, part marking, and data retention. We’ll also discuss how to handle nonconforming products, the difference between rework and repair, and the process for final shipment authorization. Our unwavering commitment to quality ensures that every product meets GDLS standards and supports the safety of those who rely on our work. Thank you for your dedication and attention to detail.</a:t>
            </a:r>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2</a:t>
            </a:fld>
            <a:endParaRPr lang="en-US" dirty="0"/>
          </a:p>
        </p:txBody>
      </p:sp>
    </p:spTree>
    <p:extLst>
      <p:ext uri="{BB962C8B-B14F-4D97-AF65-F5344CB8AC3E}">
        <p14:creationId xmlns:p14="http://schemas.microsoft.com/office/powerpoint/2010/main" val="2556494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3</a:t>
            </a:fld>
            <a:endParaRPr lang="en-US" dirty="0"/>
          </a:p>
        </p:txBody>
      </p:sp>
    </p:spTree>
    <p:extLst>
      <p:ext uri="{BB962C8B-B14F-4D97-AF65-F5344CB8AC3E}">
        <p14:creationId xmlns:p14="http://schemas.microsoft.com/office/powerpoint/2010/main" val="34122883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t>This training exists because data shows that once FAI is approved, defects are still escaping and making it to our GDLS Assembly Plants. These are not FAI failures - they are manufacturing and inspection control failures during production. Delegation does not reduce requirements; it increases responsibility. The goal here is to prevent escapes before shipment(s), not react after the fact.</a:t>
            </a: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4</a:t>
            </a:fld>
            <a:endParaRPr lang="en-US" dirty="0"/>
          </a:p>
        </p:txBody>
      </p:sp>
    </p:spTree>
    <p:extLst>
      <p:ext uri="{BB962C8B-B14F-4D97-AF65-F5344CB8AC3E}">
        <p14:creationId xmlns:p14="http://schemas.microsoft.com/office/powerpoint/2010/main" val="19331672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GDLS has an Inspection Delegation program.  The PQA-3000 details the requirements of the program.  This slide is a very high-level overview of activities for the ID program. To become a participant the following steps shall be taken;</a:t>
            </a:r>
          </a:p>
          <a:p>
            <a:pPr marL="0" indent="0">
              <a:buFont typeface="Arial" panose="020B0604020202020204" pitchFamily="34" charset="0"/>
              <a:buNone/>
            </a:pPr>
            <a:r>
              <a:rPr lang="en-US" b="0" dirty="0"/>
              <a:t>A Suitable candidate is identified per the criteria defined in the Inspection Delegation Guide. The candidate must apply for an ID stamp using the QJ21 worksheet found at www.gdls.com.  The QJ21 worksheet also contains the steps to be followed prior to issuance of individual stamp. The Supplier is to develop a process to internally control issued stamps and training of identified delegate(s).All requirements in the PQA-3000 are followed.</a:t>
            </a:r>
          </a:p>
          <a:p>
            <a:pPr marL="0" indent="0">
              <a:buFont typeface="Arial" panose="020B0604020202020204" pitchFamily="34" charset="0"/>
              <a:buNone/>
            </a:pPr>
            <a:r>
              <a:rPr lang="en-US" b="0" dirty="0"/>
              <a:t>Potential delegate(s) to attend GDLS Stamp training. Once stamp training is completed and any other necessary activities, the delegate(s) will take a Quiz, and a stamp may be issued.</a:t>
            </a:r>
          </a:p>
          <a:p>
            <a:r>
              <a:rPr lang="en-US" b="0" dirty="0"/>
              <a:t>There is no receiving inspection – suppliers are expected to supply conforming parts.  All prints should be reviewed upon acceptance of the purchase order.   If any questions arise, address them immediately with your buyer.</a:t>
            </a:r>
          </a:p>
          <a:p>
            <a:r>
              <a:rPr lang="en-US" b="0" dirty="0">
                <a:solidFill>
                  <a:srgbClr val="FF0000"/>
                </a:solidFill>
              </a:rPr>
              <a:t>Quality system audits are scheduled every 3 years. The Inspection Delegation stamp audit, will occur every year either onsite or as a self assessment.  This process has specific duties that each participant must follow.  Take a moment to review the flow, task, activities and duties. Direct any questions you have of this process to your GDLS SQA Regional Manager.</a:t>
            </a: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5</a:t>
            </a:fld>
            <a:endParaRPr lang="en-US" dirty="0"/>
          </a:p>
        </p:txBody>
      </p:sp>
    </p:spTree>
    <p:extLst>
      <p:ext uri="{BB962C8B-B14F-4D97-AF65-F5344CB8AC3E}">
        <p14:creationId xmlns:p14="http://schemas.microsoft.com/office/powerpoint/2010/main" val="21203453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Delegation authority is not to be taken lightly. A delegate stamp takes the place of a receiving inspection at </a:t>
            </a:r>
            <a:r>
              <a:rPr lang="en-US" b="0" strike="noStrike" dirty="0">
                <a:solidFill>
                  <a:srgbClr val="FF0000"/>
                </a:solidFill>
                <a:effectLst/>
              </a:rPr>
              <a:t>the</a:t>
            </a:r>
            <a:r>
              <a:rPr lang="en-US" b="0" dirty="0"/>
              <a:t> GDLS plant. When a shipment arrives from a supplier the Material Department accepts or rejects the lot by reviewing the packing slips and verifying the presence of the GDLS Inspection Delegate stamp. Improper releases may result in impacts to cost and schedule at the GDLS plants. </a:t>
            </a:r>
            <a:r>
              <a:rPr lang="en-US" sz="1200" b="0" dirty="0"/>
              <a:t>Delegation authority is conditional and performance based.  </a:t>
            </a:r>
            <a:r>
              <a:rPr lang="en-US" b="0" dirty="0"/>
              <a:t>SQA reserves the right to suspend or remove the supplier from the Inspection Delegation program if deemed necessary.  </a:t>
            </a: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6</a:t>
            </a:fld>
            <a:endParaRPr lang="en-US" dirty="0"/>
          </a:p>
        </p:txBody>
      </p:sp>
    </p:spTree>
    <p:extLst>
      <p:ext uri="{BB962C8B-B14F-4D97-AF65-F5344CB8AC3E}">
        <p14:creationId xmlns:p14="http://schemas.microsoft.com/office/powerpoint/2010/main" val="9774679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baseline="0" dirty="0"/>
              <a:t>The Technical Data Package contains all the information needed to prove the part is compliant to GDLS requirements.  The delegated stamp holder is responsible to assure all GDLS Purchase order &amp; TDP requirements are satisfied. This includes any requirements that may need to be flowed down to sub-tier suppliers. Please ensure no quality assurance requirements, quality assurance provisions or ordering data has been overlooked during the contract review. When presenting a part to a GDLS representative, all the applicable items are required to be present to gain GDLS approval. </a:t>
            </a:r>
            <a:r>
              <a:rPr lang="en-US" sz="1200" b="0" dirty="0"/>
              <a:t>Many escapes trace back to missed notes, outdated revisions, or misunderstood requirements.  When in doubt you should contact your GDLS Buyer &amp; SQA Regional Manager for clarification.</a:t>
            </a:r>
          </a:p>
        </p:txBody>
      </p:sp>
      <p:sp>
        <p:nvSpPr>
          <p:cNvPr id="4" name="Slide Number Placeholder 3"/>
          <p:cNvSpPr>
            <a:spLocks noGrp="1"/>
          </p:cNvSpPr>
          <p:nvPr>
            <p:ph type="sldNum" sz="quarter" idx="5"/>
          </p:nvPr>
        </p:nvSpPr>
        <p:spPr/>
        <p:txBody>
          <a:bodyPr/>
          <a:lstStyle/>
          <a:p>
            <a:fld id="{3B1C1ECB-3A09-2A47-8411-623A7222F657}" type="slidenum">
              <a:rPr lang="en-US" smtClean="0"/>
              <a:pPr/>
              <a:t>7</a:t>
            </a:fld>
            <a:endParaRPr lang="en-US" dirty="0"/>
          </a:p>
        </p:txBody>
      </p:sp>
    </p:spTree>
    <p:extLst>
      <p:ext uri="{BB962C8B-B14F-4D97-AF65-F5344CB8AC3E}">
        <p14:creationId xmlns:p14="http://schemas.microsoft.com/office/powerpoint/2010/main" val="35392563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t>The GDLS US Purchase Orders will start with the number 4  as part of the identifier. The part revision level is listed below the part number, and the quality clauses are listed below the revision level in item text.  Please review the above visual slide as an example.</a:t>
            </a: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8</a:t>
            </a:fld>
            <a:endParaRPr lang="en-US" dirty="0"/>
          </a:p>
        </p:txBody>
      </p:sp>
    </p:spTree>
    <p:extLst>
      <p:ext uri="{BB962C8B-B14F-4D97-AF65-F5344CB8AC3E}">
        <p14:creationId xmlns:p14="http://schemas.microsoft.com/office/powerpoint/2010/main" val="22194084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t>GDLS has 2 business units:  GDLS-Canada and GDLS USA.  Each Purchase order looks slightly different.  The GDLS Canada Purchase orders will start with the number 3  as part of the identifier.  Also, at the top Canada will be under the General Dynamics logo.  Another main difference is that the revision level is in revision box and the quality clauses are listed in the QA Clause box on same line item as the part number being ordered.  The GDLS buyer contact information is available in the Purchase order header.</a:t>
            </a:r>
            <a:endParaRPr lang="en-US" dirty="0"/>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9</a:t>
            </a:fld>
            <a:endParaRPr lang="en-US" dirty="0"/>
          </a:p>
        </p:txBody>
      </p:sp>
    </p:spTree>
    <p:extLst>
      <p:ext uri="{BB962C8B-B14F-4D97-AF65-F5344CB8AC3E}">
        <p14:creationId xmlns:p14="http://schemas.microsoft.com/office/powerpoint/2010/main" val="23316322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dirty="0"/>
              <a:t>Delegates are not authorized to interpret or waive requirements. </a:t>
            </a:r>
            <a:r>
              <a:rPr lang="en-US" b="0" dirty="0"/>
              <a:t>If any requirements are unclear, missing, conflicting or outside of your manufacturing and inspection capabilities, please contact your GDLS buyer immediately.  Do not try to interpret requirements independently. </a:t>
            </a:r>
            <a:r>
              <a:rPr lang="en-US" sz="1200" b="0" dirty="0"/>
              <a:t>If something does not make sense, the correct action is escalation - not assumption. </a:t>
            </a:r>
            <a:r>
              <a:rPr lang="en-US" b="0" dirty="0"/>
              <a:t>Consult your buyer or SQA regional manager for direction. </a:t>
            </a:r>
            <a:r>
              <a:rPr lang="en-US" b="0" i="0" dirty="0"/>
              <a:t>If you receive a U.S. or Canadian purchase order and there aren’t any quality clauses listed on our PO there is an error and your GDLS Buyer must be notified to correct the PO.  Do not ship parts to GDLS with a PO that does not have quality clauses. </a:t>
            </a:r>
            <a:r>
              <a:rPr lang="en-US" sz="1200" b="0" dirty="0"/>
              <a:t>Shipping without clarification transfers risk directly to GDLS and our customers. </a:t>
            </a:r>
            <a:endParaRPr lang="en-US" b="0" dirty="0"/>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10</a:t>
            </a:fld>
            <a:endParaRPr lang="en-US" dirty="0"/>
          </a:p>
        </p:txBody>
      </p:sp>
    </p:spTree>
    <p:extLst>
      <p:ext uri="{BB962C8B-B14F-4D97-AF65-F5344CB8AC3E}">
        <p14:creationId xmlns:p14="http://schemas.microsoft.com/office/powerpoint/2010/main" val="29285144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baseline="0" dirty="0"/>
              <a:t>Configuration Control is a very important supplier function found within the supplier Purchase order terms and conditions.  Suppliers must notify GDLS of any changes in design, materials, manufacturing location, manufacturing process, assembly processes, or source of supply.  Likewise, if a sub-tier supplier has changes in the same manner as above, notification to GDLS must be made to your GDLS buyer. </a:t>
            </a:r>
            <a:r>
              <a:rPr lang="en-US" sz="1200" b="0" kern="1200" dirty="0"/>
              <a:t>The approved FAI represents a frozen configuration. Any change, intentional or not, will invalidate the FAI approval and a delta FAI would be required.</a:t>
            </a:r>
            <a:endParaRPr lang="en-US" b="0" dirty="0"/>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11</a:t>
            </a:fld>
            <a:endParaRPr lang="en-US" dirty="0"/>
          </a:p>
        </p:txBody>
      </p:sp>
    </p:spTree>
    <p:extLst>
      <p:ext uri="{BB962C8B-B14F-4D97-AF65-F5344CB8AC3E}">
        <p14:creationId xmlns:p14="http://schemas.microsoft.com/office/powerpoint/2010/main" val="37042091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If a change request is needed, please ensure it is communicated to your GDLS buyer. The change must be approved in written form from your GDLS buyer and will require at minimum a partial FAI after that approval is received. </a:t>
            </a: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12</a:t>
            </a:fld>
            <a:endParaRPr lang="en-US" dirty="0"/>
          </a:p>
        </p:txBody>
      </p:sp>
    </p:spTree>
    <p:extLst>
      <p:ext uri="{BB962C8B-B14F-4D97-AF65-F5344CB8AC3E}">
        <p14:creationId xmlns:p14="http://schemas.microsoft.com/office/powerpoint/2010/main" val="39118365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dirty="0"/>
              <a:t>This includes supplier designed parts such as source control and vendor item control drawings. Specification and supplier-initiated design modifications are included and require written approval from your GDLS buyer. </a:t>
            </a:r>
            <a:r>
              <a:rPr lang="en-US" sz="1200" dirty="0"/>
              <a:t>Even small design changes can affect fit, function, or durability. Verbal approvals or “same-as” assumptions are not acceptable. We have had issues resulting is sales stoppage as far down the supply chain as tier 5 design changes.</a:t>
            </a: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13</a:t>
            </a:fld>
            <a:endParaRPr lang="en-US" dirty="0"/>
          </a:p>
        </p:txBody>
      </p:sp>
    </p:spTree>
    <p:extLst>
      <p:ext uri="{BB962C8B-B14F-4D97-AF65-F5344CB8AC3E}">
        <p14:creationId xmlns:p14="http://schemas.microsoft.com/office/powerpoint/2010/main" val="10148851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dirty="0"/>
              <a:t>Process changes require written approval from your GDLS buyer. Some examples included but are not limited to the following: Machine center changes, tooling changes, inspection method changes and sequence or routing changes. </a:t>
            </a:r>
            <a:r>
              <a:rPr lang="en-US" sz="1200" b="0" dirty="0"/>
              <a:t>Supplier’s must qualify processes internally to ensure they meet contractual requirements. </a:t>
            </a:r>
            <a:r>
              <a:rPr lang="en-US" sz="1200" dirty="0"/>
              <a:t>If the process used today is not the same as the approved FAI process, then a change has occurred and you must contact your GDLS Buyer and SQA for the next actions.  We have had issues resulting is sales stoppage as far down the supply chain as tier 3 for unapproved process changes.</a:t>
            </a: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14</a:t>
            </a:fld>
            <a:endParaRPr lang="en-US" dirty="0"/>
          </a:p>
        </p:txBody>
      </p:sp>
    </p:spTree>
    <p:extLst>
      <p:ext uri="{BB962C8B-B14F-4D97-AF65-F5344CB8AC3E}">
        <p14:creationId xmlns:p14="http://schemas.microsoft.com/office/powerpoint/2010/main" val="21489169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dirty="0"/>
              <a:t>All sub-tier supplier changes require written approval from your GDLS buyer. These include but are not limited to: Material suppliers, special processors, outside manufacturing suppliers, metrology labs and all other tier level suppliers. Certifications </a:t>
            </a:r>
            <a:r>
              <a:rPr lang="en-US" sz="1200" b="0" dirty="0"/>
              <a:t>must be traceable to approved sources. </a:t>
            </a:r>
            <a:r>
              <a:rPr lang="en-US" sz="1200" dirty="0"/>
              <a:t>Sub-tier control is a high-risk area. Delegates must confirm that the approved suppliers were used and have supporting documentation.  Flow of all GDLS requirements is the responsibility of the supplier.  Sub-tier suppliers at every level should understand these requirements.</a:t>
            </a: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15</a:t>
            </a:fld>
            <a:endParaRPr lang="en-US" dirty="0"/>
          </a:p>
        </p:txBody>
      </p:sp>
    </p:spTree>
    <p:extLst>
      <p:ext uri="{BB962C8B-B14F-4D97-AF65-F5344CB8AC3E}">
        <p14:creationId xmlns:p14="http://schemas.microsoft.com/office/powerpoint/2010/main" val="13690591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dirty="0"/>
              <a:t>GDLS requires inspection, testing and lot sampling records to be retained per 84-005-0807 terms and conditions section 6. This data may be used for field failures, non-conformance escapes, root cause analysis and regulatory and contractual compliance. </a:t>
            </a:r>
            <a:r>
              <a:rPr lang="en-US" sz="1200" dirty="0"/>
              <a:t>If data does not exist, the inspection effectively did not happen. Retention protects both the supplier and the customer.</a:t>
            </a: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16</a:t>
            </a:fld>
            <a:endParaRPr lang="en-US" dirty="0"/>
          </a:p>
        </p:txBody>
      </p:sp>
    </p:spTree>
    <p:extLst>
      <p:ext uri="{BB962C8B-B14F-4D97-AF65-F5344CB8AC3E}">
        <p14:creationId xmlns:p14="http://schemas.microsoft.com/office/powerpoint/2010/main" val="40924461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dirty="0"/>
              <a:t>Improper lot definition invalidates sampling. A lot consists of the same part number, revision, process, time frame, machining center and assembly line. </a:t>
            </a:r>
            <a:r>
              <a:rPr lang="en-US" sz="1200" dirty="0"/>
              <a:t>Lot Sampling only works when the lot is uniform and consistent. Mixing parts from different lots hides defects and increases escape risk.</a:t>
            </a: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17</a:t>
            </a:fld>
            <a:endParaRPr lang="en-US" dirty="0"/>
          </a:p>
        </p:txBody>
      </p:sp>
    </p:spTree>
    <p:extLst>
      <p:ext uri="{BB962C8B-B14F-4D97-AF65-F5344CB8AC3E}">
        <p14:creationId xmlns:p14="http://schemas.microsoft.com/office/powerpoint/2010/main" val="25034215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Lot sampling and 100% inspection are different. Although some requirements may mandate 100% inspection, almost all purchase orders will require lot sampling per quality clause QG5. Vendor item control and commercial parts will have lot sampling performed to the manufactures lot sampling standard. SQA reserves the right to require additional lot sampling based on quality issues, process capabilities, quality assurance provisions and requirements.</a:t>
            </a:r>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18</a:t>
            </a:fld>
            <a:endParaRPr lang="en-US" dirty="0"/>
          </a:p>
        </p:txBody>
      </p:sp>
    </p:spTree>
    <p:extLst>
      <p:ext uri="{BB962C8B-B14F-4D97-AF65-F5344CB8AC3E}">
        <p14:creationId xmlns:p14="http://schemas.microsoft.com/office/powerpoint/2010/main" val="19537478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Suppliers will be required to institute an AQL of 2.5 for the first five (5) production lots produced. If there is no defect(s) found after the first five (5) lots produced suppliers may ease the AQL to 4.0. If a defect is found, the entire lot will be quarantined, and 100% inspection will be required. </a:t>
            </a: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19</a:t>
            </a:fld>
            <a:endParaRPr lang="en-US" dirty="0"/>
          </a:p>
        </p:txBody>
      </p:sp>
    </p:spTree>
    <p:extLst>
      <p:ext uri="{BB962C8B-B14F-4D97-AF65-F5344CB8AC3E}">
        <p14:creationId xmlns:p14="http://schemas.microsoft.com/office/powerpoint/2010/main" val="33817980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t>Sampling plans must be documented and kept on file, Repeatable, and applied consistently. This slide shows the lot sampling chart that must be followed per quality clause QG5. </a:t>
            </a: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20</a:t>
            </a:fld>
            <a:endParaRPr lang="en-US" dirty="0"/>
          </a:p>
        </p:txBody>
      </p:sp>
    </p:spTree>
    <p:extLst>
      <p:ext uri="{BB962C8B-B14F-4D97-AF65-F5344CB8AC3E}">
        <p14:creationId xmlns:p14="http://schemas.microsoft.com/office/powerpoint/2010/main" val="17121361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The supplier ID lot verification checklist may be used to assist in validation of part compliance. Think of this document as a memory jogger for new Inspection Delegates or when a supplier is experiencing a high number of escapes.  The SQA regional manager will determine the duration of usage.</a:t>
            </a: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21</a:t>
            </a:fld>
            <a:endParaRPr lang="en-US" dirty="0"/>
          </a:p>
        </p:txBody>
      </p:sp>
    </p:spTree>
    <p:extLst>
      <p:ext uri="{BB962C8B-B14F-4D97-AF65-F5344CB8AC3E}">
        <p14:creationId xmlns:p14="http://schemas.microsoft.com/office/powerpoint/2010/main" val="380230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Arial" charset="0"/>
                <a:ea typeface="+mn-ea"/>
                <a:cs typeface="+mn-cs"/>
              </a:rPr>
              <a:t>Always inspect and verify part markings as specified. Take measurements when required. Reject and document all nonconformances. Remember: Attention to part marking prevents bigger problems later. </a:t>
            </a:r>
            <a:r>
              <a:rPr lang="en-US" sz="1200" dirty="0"/>
              <a:t>Part Marking errors are one of the most common escape types because they are treated as secondary processes. They are not. Incorrect part marking often creates downstream problems that can affect cost, late shipments, reworks, sales, similar to any other type of defect.  </a:t>
            </a: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22</a:t>
            </a:fld>
            <a:endParaRPr lang="en-US" dirty="0"/>
          </a:p>
        </p:txBody>
      </p:sp>
    </p:spTree>
    <p:extLst>
      <p:ext uri="{BB962C8B-B14F-4D97-AF65-F5344CB8AC3E}">
        <p14:creationId xmlns:p14="http://schemas.microsoft.com/office/powerpoint/2010/main" val="4285482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Arial" charset="0"/>
                <a:ea typeface="+mn-ea"/>
                <a:cs typeface="+mn-cs"/>
              </a:rPr>
              <a:t>Always verify part marking per the TDP. Confirm permanence, check content, size, location, and review requirements for all parts and assemblies. Your attention to detail in part marking helps ensure quality and maintains supplier performance.</a:t>
            </a:r>
            <a:endParaRPr lang="en-US" dirty="0"/>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23</a:t>
            </a:fld>
            <a:endParaRPr lang="en-US" dirty="0"/>
          </a:p>
        </p:txBody>
      </p:sp>
    </p:spTree>
    <p:extLst>
      <p:ext uri="{BB962C8B-B14F-4D97-AF65-F5344CB8AC3E}">
        <p14:creationId xmlns:p14="http://schemas.microsoft.com/office/powerpoint/2010/main" val="34630728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baseline="0" dirty="0"/>
              <a:t>The Technical Data Package contains all the information needed to show the part is compliant to GDLS requirements.  The delegated stamp holder is responsible to assure all GDLS Purchase order &amp; TDP requirements are satisfied.  When presenting a part to a GDLS representative, all the applicable items are required to be present to gain GDLS approval.  This slide contains a list of the minimal  items needed during FAI review.  The main categories are  Design and Material specifications, Manufacturing work instructions, Inspection and Test Reports, Tooling information used for the part manufacturing and the FAI report and associated paperwork.  All FAI/Source information is to be kept as records for the length of the program or per direction in your Purchase order Terms and Conditions.  FAI/Source paperwork will be kept on file at the suppliers; however, the information should be made readily available to GDLS or to the government in a reasonable amount of time when requested.  When completed all documentation will be signed and stamped by an appropriate supplier delegate or GDLS personnel.</a:t>
            </a:r>
            <a:endParaRPr lang="en-US" b="0" dirty="0"/>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24</a:t>
            </a:fld>
            <a:endParaRPr lang="en-US" dirty="0"/>
          </a:p>
        </p:txBody>
      </p:sp>
    </p:spTree>
    <p:extLst>
      <p:ext uri="{BB962C8B-B14F-4D97-AF65-F5344CB8AC3E}">
        <p14:creationId xmlns:p14="http://schemas.microsoft.com/office/powerpoint/2010/main" val="38519571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dirty="0"/>
              <a:t>These are common rejections that SQA has seen over the years. </a:t>
            </a:r>
            <a:r>
              <a:rPr lang="en-US" sz="1200" b="0" i="0" kern="1200" dirty="0">
                <a:solidFill>
                  <a:schemeClr val="tx1"/>
                </a:solidFill>
                <a:effectLst/>
                <a:latin typeface="Arial" charset="0"/>
                <a:ea typeface="+mn-ea"/>
                <a:cs typeface="+mn-cs"/>
              </a:rPr>
              <a:t>These issues can significantly impact product integrity, compliance, and customer satisfaction. Missing or incomplete data is strictly unacceptable. Part marking errors, such as incorrect information, illegible markings, or incorrect locations, cannot be tolerated. Any uncalibrated or past-due calibrations are strictly prohibited. Out-of-tolerance conditions, unless covered by an approved NCH, are not allowed.  Addressing these issues is critical to maintaining our standards and ensuring compliance with industry regulations.</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b="0" i="0" kern="1200" dirty="0">
              <a:solidFill>
                <a:schemeClr val="tx1"/>
              </a:solidFill>
              <a:effectLst/>
              <a:latin typeface="Arial" charset="0"/>
              <a:ea typeface="+mn-ea"/>
              <a:cs typeface="+mn-cs"/>
            </a:endParaRP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25</a:t>
            </a:fld>
            <a:endParaRPr lang="en-US" dirty="0"/>
          </a:p>
        </p:txBody>
      </p:sp>
    </p:spTree>
    <p:extLst>
      <p:ext uri="{BB962C8B-B14F-4D97-AF65-F5344CB8AC3E}">
        <p14:creationId xmlns:p14="http://schemas.microsoft.com/office/powerpoint/2010/main" val="28656439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Arial" charset="0"/>
                <a:ea typeface="+mn-ea"/>
                <a:cs typeface="+mn-cs"/>
              </a:rPr>
              <a:t>This slide will review the minimum requirements for certifications and some important training notes to ensure compliance and prevent common errors. First, all certifications—where applicable—must contain the following information at a minimum: The heat, lot, batch, or date codes. The applicable part number, specification, and revision. Relevant inspection data, such as chemical or ballistic results, as applicable. Signature and date performed or tested, where required. It’s important to note that Certificates of Conformance, or C of C's, are only accepted if they come directly from the manufacturer of the part, or from an authorized distributor. For protective coatings, such as anodizing, painting, or plating, the certification must specify the class, type, and/or grade to which the finished product conforms. A thorough review of each Certificate of Conformance is mandatory. However, C of C's are not required to be sent with the shipment unless specifically directed by the purchase order. Material certification errors are a frequent cause of escapes. It’s essential that delegates confirm alignment between the certifications and the physical parts. Additionally, delegates must ensure that all special processes were performed by approved sources and are properly documented. By following these guidelines, we can help maintain compliance and avoid costly errors in our processes.</a:t>
            </a:r>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26</a:t>
            </a:fld>
            <a:endParaRPr lang="en-US" dirty="0"/>
          </a:p>
        </p:txBody>
      </p:sp>
    </p:spTree>
    <p:extLst>
      <p:ext uri="{BB962C8B-B14F-4D97-AF65-F5344CB8AC3E}">
        <p14:creationId xmlns:p14="http://schemas.microsoft.com/office/powerpoint/2010/main" val="36037573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Be sure to order material thickness listed on the drawing.  The above example details the drawing requirements, do not order thicker material and machine down.  The bottom example will allow suppliers to buy material thicknesses as large as needed to produce the dimensions shown in the TDP.</a:t>
            </a: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27</a:t>
            </a:fld>
            <a:endParaRPr lang="en-US" dirty="0"/>
          </a:p>
        </p:txBody>
      </p:sp>
    </p:spTree>
    <p:extLst>
      <p:ext uri="{BB962C8B-B14F-4D97-AF65-F5344CB8AC3E}">
        <p14:creationId xmlns:p14="http://schemas.microsoft.com/office/powerpoint/2010/main" val="12785000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Arial" charset="0"/>
                <a:ea typeface="+mn-ea"/>
                <a:cs typeface="+mn-cs"/>
              </a:rPr>
              <a:t>When a nonconforming product is identified, it’s critical to take the following immediate actions: First, stop shipment immediately and notify your GDLS Buyer. Perform containment actions by segregating all affected products to prevent further issues. Read across to check similar part numbers for the same defect—this helps prevent escapes across families of parts. Notify your quality management team right away.</a:t>
            </a:r>
          </a:p>
          <a:p>
            <a:r>
              <a:rPr lang="en-US" sz="1200" b="0" i="0" kern="1200" dirty="0">
                <a:solidFill>
                  <a:schemeClr val="tx1"/>
                </a:solidFill>
                <a:effectLst/>
                <a:latin typeface="Arial" charset="0"/>
                <a:ea typeface="+mn-ea"/>
                <a:cs typeface="+mn-cs"/>
              </a:rPr>
              <a:t>Do not ship any affected product without proper disposition—this means you must have an approved NCH document before shipping. Begin the RCCA process to determine root cause and corrective actions.</a:t>
            </a:r>
          </a:p>
          <a:p>
            <a:r>
              <a:rPr lang="en-US" sz="1200" b="0" i="0" kern="1200" dirty="0">
                <a:solidFill>
                  <a:schemeClr val="tx1"/>
                </a:solidFill>
                <a:effectLst/>
                <a:latin typeface="Arial" charset="0"/>
                <a:ea typeface="+mn-ea"/>
                <a:cs typeface="+mn-cs"/>
              </a:rPr>
              <a:t>Repairs cannot be performed without prior approval from GDLS; you’ll need an NCH for any repair approval and subsequent shipment. Rework, however, is acceptable to perform without GDLS approval.</a:t>
            </a: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28</a:t>
            </a:fld>
            <a:endParaRPr lang="en-US" dirty="0"/>
          </a:p>
        </p:txBody>
      </p:sp>
    </p:spTree>
    <p:extLst>
      <p:ext uri="{BB962C8B-B14F-4D97-AF65-F5344CB8AC3E}">
        <p14:creationId xmlns:p14="http://schemas.microsoft.com/office/powerpoint/2010/main" val="7635989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Arial" charset="0"/>
                <a:ea typeface="+mn-ea"/>
                <a:cs typeface="+mn-cs"/>
              </a:rPr>
              <a:t>Let’s clarify the important distinction between Repair and Rework when addressing nonconforming products: Repair involves modifying a nonconforming product to make it usable for its intended purpose, but the result does not fully meet the original technical data package requirements. It’s critical to remember: Repairs cannot be performed without prior approval from GDLS on an NCH document. Any repairs done without this prior approval may result in the part being scrapped. Rework, on the other hand, means bringing a nonconforming product back into full compliance by repeating or performing equivalent processing, so the part meets all technical data package specifications. Rework is acceptable to perform without GDLS approval. </a:t>
            </a:r>
            <a:endParaRPr lang="en-US" b="0" dirty="0"/>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29</a:t>
            </a:fld>
            <a:endParaRPr lang="en-US" dirty="0"/>
          </a:p>
        </p:txBody>
      </p:sp>
    </p:spTree>
    <p:extLst>
      <p:ext uri="{BB962C8B-B14F-4D97-AF65-F5344CB8AC3E}">
        <p14:creationId xmlns:p14="http://schemas.microsoft.com/office/powerpoint/2010/main" val="18839106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Arial" charset="0"/>
                <a:ea typeface="+mn-ea"/>
                <a:cs typeface="+mn-cs"/>
              </a:rPr>
              <a:t>Before any product is released for shipment, it’s essential to confirm the following: Product conformity – Ensure the product meets all specified requirements. Documentation completeness – All required paperwork must be accurate and complete. Traceability – Confirm that all traceability records are in order. Previous GDLS FAIR approval – Verify that there is an approved FAIR on file for the same revision. No changes since last FAIR approval – Ensure no changes have occurred since the last approved FAIR. Once you have verified that the Technical Data Package is compliant with the Purchase Order requirements, the inspection delegate may stamp the packing list and release the product for shipment. Remember, this is the final barrier before the product reaches the customer. If anything feels incomplete or incorrect, the right decision is to stop and escalate the issue immediately.</a:t>
            </a:r>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30</a:t>
            </a:fld>
            <a:endParaRPr lang="en-US" dirty="0"/>
          </a:p>
        </p:txBody>
      </p:sp>
    </p:spTree>
    <p:extLst>
      <p:ext uri="{BB962C8B-B14F-4D97-AF65-F5344CB8AC3E}">
        <p14:creationId xmlns:p14="http://schemas.microsoft.com/office/powerpoint/2010/main" val="40642178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Arial" charset="0"/>
                <a:ea typeface="+mn-ea"/>
                <a:cs typeface="+mn-cs"/>
              </a:rPr>
              <a:t>All suppliers participating in the GDLS ID Program will be subject to a VIDA audit. These audits are conducted on a periodic basis and may be either self-led or led by GDLS. Yearly training is required for all participating suppliers. To help expedite the on-site visit, it’s important to prepare all necessary information in advance. Performance history is distributed monthly and must be available for review during the VIDA audit. Failure to complete the VIDA audit may result in suspension or removal of your ID stamps. On the other hand, successful completion of the audit will guarantee your continued partnership in the ID Program. By staying prepared and proactive, you help ensure a smooth audit process and maintain your good standing in the program.</a:t>
            </a:r>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31</a:t>
            </a:fld>
            <a:endParaRPr lang="en-US" dirty="0"/>
          </a:p>
        </p:txBody>
      </p:sp>
    </p:spTree>
    <p:extLst>
      <p:ext uri="{BB962C8B-B14F-4D97-AF65-F5344CB8AC3E}">
        <p14:creationId xmlns:p14="http://schemas.microsoft.com/office/powerpoint/2010/main" val="21121690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preparing for inspection and First Article submission, follow these essential steps:</a:t>
            </a:r>
          </a:p>
          <a:p>
            <a:r>
              <a:rPr lang="en-US" dirty="0"/>
              <a:t>1. Have a copy and review the GDLS or GDLS-C Purchase Order during inspection. </a:t>
            </a:r>
          </a:p>
          <a:p>
            <a:r>
              <a:rPr lang="en-US" dirty="0"/>
              <a:t>2. Have a copy of the corresponding GDLS or GDLS-C print and ensure the part number and revision match the P.O. </a:t>
            </a:r>
          </a:p>
          <a:p>
            <a:r>
              <a:rPr lang="en-US" dirty="0"/>
              <a:t>3. Determine FAI status,  Know if a previous First Article Inspection (FAI) has been completed, or if a full or partial FAI is required prior to shipment. </a:t>
            </a:r>
          </a:p>
          <a:p>
            <a:r>
              <a:rPr lang="en-US" dirty="0"/>
              <a:t>4. Review GDLS Quality Clauses listed on the P.O. and confirm all requirements are met. If any clauses are in error or not applicable, contact your buyer for resolution. </a:t>
            </a:r>
          </a:p>
          <a:p>
            <a:r>
              <a:rPr lang="en-US" dirty="0"/>
              <a:t>5. Check for changes: Confirm if any changes have occurred in design, manufacturing process, materials, location, or sub-tier supplier sources since the last approved FAI. </a:t>
            </a:r>
          </a:p>
          <a:p>
            <a:r>
              <a:rPr lang="en-US" dirty="0"/>
              <a:t>6. Complete in-process and final inspection per GDLS and internal supplier requirements. Monitor processes to ensure compliance with items like weld machine settings, work instructions, and cure times. </a:t>
            </a:r>
          </a:p>
          <a:p>
            <a:r>
              <a:rPr lang="en-US" dirty="0"/>
              <a:t>7. Verify approvals and certifications such as weld sample approval, material certifications, first article test approval, and control test approval are current. </a:t>
            </a:r>
          </a:p>
          <a:p>
            <a:r>
              <a:rPr lang="en-US" dirty="0"/>
              <a:t>8. Document the FAI using the GDLS FAI Forms available at www.gdls.com. Ensure all P.O. and print requirements are met before shipping. If you have questions, contact your GDLS Regional SQA Manager—contact information is available at www.gdls.com. For parts with QJ21 clause: Each part number shipped under the ID program with QJ21 on the P.O. must have a FAIR approved by a GDLS SQA Inspector or Regional Manager before the Supplier’s Inspection Delegate can stamp the packing slip. By following these steps, you help ensure compliance, reduce risk, and maintain quality in every shipment.”</a:t>
            </a:r>
            <a:br>
              <a:rPr lang="en-US" dirty="0"/>
            </a:br>
            <a:endParaRPr lang="en-US" dirty="0"/>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32</a:t>
            </a:fld>
            <a:endParaRPr lang="en-US" dirty="0"/>
          </a:p>
        </p:txBody>
      </p:sp>
    </p:spTree>
    <p:extLst>
      <p:ext uri="{BB962C8B-B14F-4D97-AF65-F5344CB8AC3E}">
        <p14:creationId xmlns:p14="http://schemas.microsoft.com/office/powerpoint/2010/main" val="235497307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Arial" charset="0"/>
                <a:ea typeface="+mn-ea"/>
                <a:cs typeface="+mn-cs"/>
              </a:rPr>
              <a:t>Your GDLS inspection stamp is your personal signature of product acceptance. Please follow these important rules: Personal Control: </a:t>
            </a:r>
            <a:r>
              <a:rPr lang="en-US" sz="1200" b="0" i="0" kern="1200" dirty="0">
                <a:solidFill>
                  <a:schemeClr val="tx1"/>
                </a:solidFill>
                <a:effectLst/>
                <a:latin typeface="Times New Roman" charset="0"/>
                <a:ea typeface="+mn-ea"/>
                <a:cs typeface="+mn-cs"/>
              </a:rPr>
              <a:t>Always keep your stamp under your direct control—never loan or borrow stamps. When not in use, keep your stamp locked up and secured from unauthorized access. </a:t>
            </a:r>
            <a:r>
              <a:rPr lang="en-US" sz="1200" b="0" i="0" kern="1200" dirty="0">
                <a:solidFill>
                  <a:schemeClr val="tx1"/>
                </a:solidFill>
                <a:effectLst/>
                <a:latin typeface="Arial" charset="0"/>
                <a:ea typeface="+mn-ea"/>
                <a:cs typeface="+mn-cs"/>
              </a:rPr>
              <a:t>Authority: You</a:t>
            </a:r>
            <a:r>
              <a:rPr lang="en-US" sz="1200" b="0" i="0" kern="1200" dirty="0">
                <a:solidFill>
                  <a:schemeClr val="tx1"/>
                </a:solidFill>
                <a:effectLst/>
                <a:latin typeface="Times New Roman" charset="0"/>
                <a:ea typeface="+mn-ea"/>
                <a:cs typeface="+mn-cs"/>
              </a:rPr>
              <a:t> must have independent authority to accept or reject product shipments. You should always feel free to contact your SQA Regional Manager with any questions or concerns. Proper</a:t>
            </a:r>
            <a:r>
              <a:rPr lang="en-US" sz="1200" b="0" i="0" kern="1200" dirty="0">
                <a:solidFill>
                  <a:schemeClr val="tx1"/>
                </a:solidFill>
                <a:effectLst/>
                <a:latin typeface="Arial" charset="0"/>
                <a:ea typeface="+mn-ea"/>
                <a:cs typeface="+mn-cs"/>
              </a:rPr>
              <a:t> Use: </a:t>
            </a:r>
            <a:r>
              <a:rPr lang="en-US" sz="1200" b="0" i="0" kern="1200" dirty="0">
                <a:solidFill>
                  <a:schemeClr val="tx1"/>
                </a:solidFill>
                <a:effectLst/>
                <a:latin typeface="Times New Roman" charset="0"/>
                <a:ea typeface="+mn-ea"/>
                <a:cs typeface="+mn-cs"/>
              </a:rPr>
              <a:t>Use the stamp only for its intended purpose: reviewing GDLS product and documentation. Handwritten or typed stamp numbers are not valid—only the actual stamp impression is acceptable.</a:t>
            </a:r>
          </a:p>
          <a:p>
            <a:r>
              <a:rPr lang="en-US" sz="1200" b="0" i="0" kern="1200" dirty="0">
                <a:solidFill>
                  <a:schemeClr val="tx1"/>
                </a:solidFill>
                <a:effectLst/>
                <a:latin typeface="Arial" charset="0"/>
                <a:ea typeface="+mn-ea"/>
                <a:cs typeface="+mn-cs"/>
              </a:rPr>
              <a:t>Immediate Notification: </a:t>
            </a:r>
            <a:r>
              <a:rPr lang="en-US" sz="1200" b="0" i="0" kern="1200" dirty="0">
                <a:solidFill>
                  <a:schemeClr val="tx1"/>
                </a:solidFill>
                <a:effectLst/>
                <a:latin typeface="Times New Roman" charset="0"/>
                <a:ea typeface="+mn-ea"/>
                <a:cs typeface="+mn-cs"/>
              </a:rPr>
              <a:t>If your stamp is lost, stolen, damaged, or unusable, notify your GDLS Regional Manager immediately. If you suspect any misuse of the stamp, notify both your GDLS Regional Manager and GDLS Buyer right away. </a:t>
            </a:r>
            <a:r>
              <a:rPr lang="en-US" sz="1200" b="0" i="0" kern="1200" dirty="0">
                <a:solidFill>
                  <a:schemeClr val="tx1"/>
                </a:solidFill>
                <a:effectLst/>
                <a:latin typeface="Arial" charset="0"/>
                <a:ea typeface="+mn-ea"/>
                <a:cs typeface="+mn-cs"/>
              </a:rPr>
              <a:t>Stamping Shipping Documents: </a:t>
            </a:r>
            <a:r>
              <a:rPr lang="en-US" sz="1200" b="0" i="0" kern="1200" dirty="0">
                <a:solidFill>
                  <a:schemeClr val="tx1"/>
                </a:solidFill>
                <a:effectLst/>
                <a:latin typeface="Times New Roman" charset="0"/>
                <a:ea typeface="+mn-ea"/>
                <a:cs typeface="+mn-cs"/>
              </a:rPr>
              <a:t>Only affix your stamp to shipping documents when the product and documentation are fully compliant with the Purchase Order and Technical Data Package. The stamp impression is the only recognized form of product acceptance at GDLS facilities. </a:t>
            </a:r>
            <a:r>
              <a:rPr lang="en-US" sz="1200" b="0" i="0" kern="1200" dirty="0">
                <a:solidFill>
                  <a:schemeClr val="tx1"/>
                </a:solidFill>
                <a:effectLst/>
                <a:latin typeface="Arial" charset="0"/>
                <a:ea typeface="+mn-ea"/>
                <a:cs typeface="+mn-cs"/>
              </a:rPr>
              <a:t>Your diligence protects both you and the integrity of the GDLS quality process.</a:t>
            </a:r>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33</a:t>
            </a:fld>
            <a:endParaRPr lang="en-US" dirty="0"/>
          </a:p>
        </p:txBody>
      </p:sp>
    </p:spTree>
    <p:extLst>
      <p:ext uri="{BB962C8B-B14F-4D97-AF65-F5344CB8AC3E}">
        <p14:creationId xmlns:p14="http://schemas.microsoft.com/office/powerpoint/2010/main" val="34762194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Arial" charset="0"/>
                <a:ea typeface="+mn-ea"/>
                <a:cs typeface="+mn-cs"/>
              </a:rPr>
              <a:t>Everything we plan, write, produce, and inspect is ultimately used by our service members. They rely on our commitment to quality and attention to detail. If we make a mistake, they will be the first to pay the price.</a:t>
            </a:r>
          </a:p>
          <a:p>
            <a:r>
              <a:rPr lang="en-US" sz="1200" b="0" i="0" kern="1200" dirty="0">
                <a:solidFill>
                  <a:schemeClr val="tx1"/>
                </a:solidFill>
                <a:effectLst/>
                <a:latin typeface="Arial" charset="0"/>
                <a:ea typeface="+mn-ea"/>
                <a:cs typeface="+mn-cs"/>
              </a:rPr>
              <a:t>Let’s always keep their safety and success at the forefront of everything we do.”</a:t>
            </a: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34</a:t>
            </a:fld>
            <a:endParaRPr lang="en-US" dirty="0"/>
          </a:p>
        </p:txBody>
      </p:sp>
    </p:spTree>
    <p:extLst>
      <p:ext uri="{BB962C8B-B14F-4D97-AF65-F5344CB8AC3E}">
        <p14:creationId xmlns:p14="http://schemas.microsoft.com/office/powerpoint/2010/main" val="22764209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Arial" charset="0"/>
                <a:ea typeface="+mn-ea"/>
                <a:cs typeface="+mn-cs"/>
              </a:rPr>
              <a:t>Your dedication and attention to detail in inspection efforts are essential to ensuring the quality of our products and safeguarding the lives of the brave men and women on the front lines. Every component you inspect and every standard you uphold directly contributes to the safety and reliability of the equipment our soldiers depend on. The lives of those who defend our freedoms rest in your hands. Your commitment to excellence makes all the difference. Together, we share the responsibility of delivering nothing less than perfection.</a:t>
            </a:r>
          </a:p>
          <a:p>
            <a:endParaRPr lang="en-US" dirty="0"/>
          </a:p>
        </p:txBody>
      </p:sp>
      <p:sp>
        <p:nvSpPr>
          <p:cNvPr id="4" name="Slide Number Placeholder 3"/>
          <p:cNvSpPr>
            <a:spLocks noGrp="1"/>
          </p:cNvSpPr>
          <p:nvPr>
            <p:ph type="sldNum" sz="quarter" idx="5"/>
          </p:nvPr>
        </p:nvSpPr>
        <p:spPr/>
        <p:txBody>
          <a:bodyPr/>
          <a:lstStyle/>
          <a:p>
            <a:fld id="{3B1C1ECB-3A09-2A47-8411-623A7222F657}" type="slidenum">
              <a:rPr lang="en-US" smtClean="0"/>
              <a:pPr/>
              <a:t>35</a:t>
            </a:fld>
            <a:endParaRPr lang="en-US" dirty="0"/>
          </a:p>
        </p:txBody>
      </p:sp>
    </p:spTree>
    <p:extLst>
      <p:ext uri="{BB962C8B-B14F-4D97-AF65-F5344CB8AC3E}">
        <p14:creationId xmlns:p14="http://schemas.microsoft.com/office/powerpoint/2010/main" val="32364699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Grey Fog">
    <p:bg>
      <p:bgPr>
        <a:solidFill>
          <a:schemeClr val="accent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FB2B308-F7D1-C4FE-4F11-56A6D1EB9FF1}"/>
              </a:ext>
            </a:extLst>
          </p:cNvPr>
          <p:cNvSpPr>
            <a:spLocks noGrp="1"/>
          </p:cNvSpPr>
          <p:nvPr>
            <p:ph type="subTitle" idx="1"/>
          </p:nvPr>
        </p:nvSpPr>
        <p:spPr>
          <a:xfrm>
            <a:off x="419100" y="3602038"/>
            <a:ext cx="11353800" cy="397307"/>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B71FD27-F583-01C9-0454-BD8229E8E7B0}"/>
              </a:ext>
            </a:extLst>
          </p:cNvPr>
          <p:cNvSpPr>
            <a:spLocks noGrp="1"/>
          </p:cNvSpPr>
          <p:nvPr>
            <p:ph type="dt" sz="half" idx="10"/>
          </p:nvPr>
        </p:nvSpPr>
        <p:spPr>
          <a:xfrm>
            <a:off x="419100" y="4244109"/>
            <a:ext cx="2743200" cy="231140"/>
          </a:xfrm>
        </p:spPr>
        <p:txBody>
          <a:bodyPr anchor="t" anchorCtr="0"/>
          <a:lstStyle>
            <a:lvl1pPr algn="l">
              <a:defRPr sz="1500"/>
            </a:lvl1pPr>
          </a:lstStyle>
          <a:p>
            <a:fld id="{0243275C-F215-DD43-B25D-6EA17E87984F}" type="datetime4">
              <a:rPr lang="en-US" smtClean="0"/>
              <a:t>June 23, 2026</a:t>
            </a:fld>
            <a:endParaRPr lang="en-US" dirty="0"/>
          </a:p>
        </p:txBody>
      </p:sp>
      <p:sp>
        <p:nvSpPr>
          <p:cNvPr id="5" name="Footer Placeholder 4">
            <a:extLst>
              <a:ext uri="{FF2B5EF4-FFF2-40B4-BE49-F238E27FC236}">
                <a16:creationId xmlns:a16="http://schemas.microsoft.com/office/drawing/2014/main" id="{2DE8DCF1-2693-3931-8CEC-6E0FCD2CA17D}"/>
              </a:ext>
            </a:extLst>
          </p:cNvPr>
          <p:cNvSpPr>
            <a:spLocks noGrp="1"/>
          </p:cNvSpPr>
          <p:nvPr>
            <p:ph type="ftr" sz="quarter" idx="11"/>
          </p:nvPr>
        </p:nvSpPr>
        <p:spPr>
          <a:xfrm>
            <a:off x="419100" y="6403467"/>
            <a:ext cx="4114800" cy="231140"/>
          </a:xfrm>
        </p:spPr>
        <p:txBody>
          <a:bodyPr/>
          <a:lstStyle>
            <a:lvl1pPr>
              <a:defRPr>
                <a:solidFill>
                  <a:schemeClr val="tx1"/>
                </a:solidFill>
              </a:defRPr>
            </a:lvl1pPr>
          </a:lstStyle>
          <a:p>
            <a:r>
              <a:rPr lang="en-US" dirty="0"/>
              <a:t>Presentation Name</a:t>
            </a:r>
          </a:p>
        </p:txBody>
      </p:sp>
      <p:pic>
        <p:nvPicPr>
          <p:cNvPr id="12" name="Picture 11">
            <a:extLst>
              <a:ext uri="{FF2B5EF4-FFF2-40B4-BE49-F238E27FC236}">
                <a16:creationId xmlns:a16="http://schemas.microsoft.com/office/drawing/2014/main" id="{5EBE0044-E57F-5792-645C-5B2FEDEAE319}"/>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165219" y="165226"/>
            <a:ext cx="1289663" cy="906435"/>
          </a:xfrm>
          <a:prstGeom prst="rect">
            <a:avLst/>
          </a:prstGeom>
        </p:spPr>
      </p:pic>
      <p:sp>
        <p:nvSpPr>
          <p:cNvPr id="13" name="Slide Number Placeholder 5">
            <a:extLst>
              <a:ext uri="{FF2B5EF4-FFF2-40B4-BE49-F238E27FC236}">
                <a16:creationId xmlns:a16="http://schemas.microsoft.com/office/drawing/2014/main" id="{A6A4E0C5-BCFE-E239-85A3-2EB73C0668C1}"/>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sp>
        <p:nvSpPr>
          <p:cNvPr id="6" name="Title 1">
            <a:extLst>
              <a:ext uri="{FF2B5EF4-FFF2-40B4-BE49-F238E27FC236}">
                <a16:creationId xmlns:a16="http://schemas.microsoft.com/office/drawing/2014/main" id="{E7D35F28-B392-5ABC-9B61-656EA92DA6BC}"/>
              </a:ext>
            </a:extLst>
          </p:cNvPr>
          <p:cNvSpPr>
            <a:spLocks noGrp="1"/>
          </p:cNvSpPr>
          <p:nvPr>
            <p:ph type="ctrTitle" hasCustomPrompt="1"/>
          </p:nvPr>
        </p:nvSpPr>
        <p:spPr>
          <a:xfrm>
            <a:off x="359833" y="1393534"/>
            <a:ext cx="11413067" cy="2152072"/>
          </a:xfrm>
        </p:spPr>
        <p:txBody>
          <a:bodyPr tIns="0" anchor="b" anchorCtr="0">
            <a:noAutofit/>
          </a:bodyPr>
          <a:lstStyle>
            <a:lvl1pPr algn="l">
              <a:lnSpc>
                <a:spcPts val="6000"/>
              </a:lnSpc>
              <a:defRPr sz="6000"/>
            </a:lvl1pPr>
          </a:lstStyle>
          <a:p>
            <a:r>
              <a:rPr lang="en-US" dirty="0"/>
              <a:t>CLICK TO EDIT MASTER TITLE STYLE</a:t>
            </a:r>
          </a:p>
        </p:txBody>
      </p:sp>
    </p:spTree>
    <p:extLst>
      <p:ext uri="{BB962C8B-B14F-4D97-AF65-F5344CB8AC3E}">
        <p14:creationId xmlns:p14="http://schemas.microsoft.com/office/powerpoint/2010/main" val="108781638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Cover Slide Moss Field">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8F2CD-8A8A-9CB9-AA60-8DEA00A441E7}"/>
              </a:ext>
            </a:extLst>
          </p:cNvPr>
          <p:cNvSpPr>
            <a:spLocks noGrp="1"/>
          </p:cNvSpPr>
          <p:nvPr>
            <p:ph type="ctrTitle" hasCustomPrompt="1"/>
          </p:nvPr>
        </p:nvSpPr>
        <p:spPr>
          <a:xfrm>
            <a:off x="359833" y="1393534"/>
            <a:ext cx="11413067" cy="2152072"/>
          </a:xfrm>
        </p:spPr>
        <p:txBody>
          <a:bodyPr tIns="0" anchor="b" anchorCtr="0">
            <a:noAutofit/>
          </a:bodyPr>
          <a:lstStyle>
            <a:lvl1pPr algn="l">
              <a:lnSpc>
                <a:spcPts val="6000"/>
              </a:lnSpc>
              <a:defRPr sz="6000"/>
            </a:lvl1pPr>
          </a:lstStyle>
          <a:p>
            <a:r>
              <a:rPr lang="en-US" dirty="0"/>
              <a:t>CLICK TO EDIT MASTER TITLE STYLE</a:t>
            </a:r>
          </a:p>
        </p:txBody>
      </p:sp>
      <p:sp>
        <p:nvSpPr>
          <p:cNvPr id="3" name="Subtitle 2">
            <a:extLst>
              <a:ext uri="{FF2B5EF4-FFF2-40B4-BE49-F238E27FC236}">
                <a16:creationId xmlns:a16="http://schemas.microsoft.com/office/drawing/2014/main" id="{7FB2B308-F7D1-C4FE-4F11-56A6D1EB9FF1}"/>
              </a:ext>
            </a:extLst>
          </p:cNvPr>
          <p:cNvSpPr>
            <a:spLocks noGrp="1"/>
          </p:cNvSpPr>
          <p:nvPr>
            <p:ph type="subTitle" idx="1"/>
          </p:nvPr>
        </p:nvSpPr>
        <p:spPr>
          <a:xfrm>
            <a:off x="419100" y="3602038"/>
            <a:ext cx="11353800" cy="397307"/>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B71FD27-F583-01C9-0454-BD8229E8E7B0}"/>
              </a:ext>
            </a:extLst>
          </p:cNvPr>
          <p:cNvSpPr>
            <a:spLocks noGrp="1"/>
          </p:cNvSpPr>
          <p:nvPr>
            <p:ph type="dt" sz="half" idx="10"/>
          </p:nvPr>
        </p:nvSpPr>
        <p:spPr>
          <a:xfrm>
            <a:off x="419100" y="4244109"/>
            <a:ext cx="2743200" cy="231140"/>
          </a:xfrm>
        </p:spPr>
        <p:txBody>
          <a:bodyPr anchor="t" anchorCtr="0"/>
          <a:lstStyle>
            <a:lvl1pPr algn="l">
              <a:defRPr sz="1500"/>
            </a:lvl1pPr>
          </a:lstStyle>
          <a:p>
            <a:fld id="{8BAEBF41-5C91-7648-A54B-DBD4C7E7F997}" type="datetime4">
              <a:rPr lang="en-US" smtClean="0"/>
              <a:t>June 23, 2026</a:t>
            </a:fld>
            <a:endParaRPr lang="en-US" dirty="0"/>
          </a:p>
        </p:txBody>
      </p:sp>
      <p:sp>
        <p:nvSpPr>
          <p:cNvPr id="5" name="Footer Placeholder 4">
            <a:extLst>
              <a:ext uri="{FF2B5EF4-FFF2-40B4-BE49-F238E27FC236}">
                <a16:creationId xmlns:a16="http://schemas.microsoft.com/office/drawing/2014/main" id="{2DE8DCF1-2693-3931-8CEC-6E0FCD2CA17D}"/>
              </a:ext>
            </a:extLst>
          </p:cNvPr>
          <p:cNvSpPr>
            <a:spLocks noGrp="1"/>
          </p:cNvSpPr>
          <p:nvPr>
            <p:ph type="ftr" sz="quarter" idx="11"/>
          </p:nvPr>
        </p:nvSpPr>
        <p:spPr>
          <a:xfrm>
            <a:off x="419100" y="6403467"/>
            <a:ext cx="4114800" cy="231140"/>
          </a:xfrm>
        </p:spPr>
        <p:txBody>
          <a:bodyPr/>
          <a:lstStyle>
            <a:lvl1pPr>
              <a:defRPr>
                <a:solidFill>
                  <a:schemeClr val="tx1"/>
                </a:solidFill>
              </a:defRPr>
            </a:lvl1pPr>
          </a:lstStyle>
          <a:p>
            <a:r>
              <a:rPr lang="en-US" dirty="0"/>
              <a:t>Presentation Name</a:t>
            </a:r>
          </a:p>
        </p:txBody>
      </p:sp>
      <p:pic>
        <p:nvPicPr>
          <p:cNvPr id="12" name="Picture 11">
            <a:extLst>
              <a:ext uri="{FF2B5EF4-FFF2-40B4-BE49-F238E27FC236}">
                <a16:creationId xmlns:a16="http://schemas.microsoft.com/office/drawing/2014/main" id="{5EBE0044-E57F-5792-645C-5B2FEDEAE319}"/>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165219" y="165226"/>
            <a:ext cx="1289663" cy="906435"/>
          </a:xfrm>
          <a:prstGeom prst="rect">
            <a:avLst/>
          </a:prstGeom>
        </p:spPr>
      </p:pic>
      <p:sp>
        <p:nvSpPr>
          <p:cNvPr id="13" name="Slide Number Placeholder 5">
            <a:extLst>
              <a:ext uri="{FF2B5EF4-FFF2-40B4-BE49-F238E27FC236}">
                <a16:creationId xmlns:a16="http://schemas.microsoft.com/office/drawing/2014/main" id="{A6A4E0C5-BCFE-E239-85A3-2EB73C0668C1}"/>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384501054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ver Slide Sky Blue">
    <p:bg>
      <p:bgPr>
        <a:solidFill>
          <a:schemeClr val="accent4"/>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FB2B308-F7D1-C4FE-4F11-56A6D1EB9FF1}"/>
              </a:ext>
            </a:extLst>
          </p:cNvPr>
          <p:cNvSpPr>
            <a:spLocks noGrp="1"/>
          </p:cNvSpPr>
          <p:nvPr>
            <p:ph type="subTitle" idx="1"/>
          </p:nvPr>
        </p:nvSpPr>
        <p:spPr>
          <a:xfrm>
            <a:off x="419100" y="3602038"/>
            <a:ext cx="11353800" cy="397307"/>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B71FD27-F583-01C9-0454-BD8229E8E7B0}"/>
              </a:ext>
            </a:extLst>
          </p:cNvPr>
          <p:cNvSpPr>
            <a:spLocks noGrp="1"/>
          </p:cNvSpPr>
          <p:nvPr>
            <p:ph type="dt" sz="half" idx="10"/>
          </p:nvPr>
        </p:nvSpPr>
        <p:spPr>
          <a:xfrm>
            <a:off x="419100" y="4244109"/>
            <a:ext cx="2743200" cy="231140"/>
          </a:xfrm>
        </p:spPr>
        <p:txBody>
          <a:bodyPr anchor="t" anchorCtr="0"/>
          <a:lstStyle>
            <a:lvl1pPr algn="l">
              <a:defRPr sz="1500"/>
            </a:lvl1pPr>
          </a:lstStyle>
          <a:p>
            <a:fld id="{A619B614-CCC8-C646-B59F-910E5DD6B12E}" type="datetime4">
              <a:rPr lang="en-US" smtClean="0"/>
              <a:t>June 23, 2026</a:t>
            </a:fld>
            <a:endParaRPr lang="en-US" dirty="0"/>
          </a:p>
        </p:txBody>
      </p:sp>
      <p:pic>
        <p:nvPicPr>
          <p:cNvPr id="12" name="Picture 11">
            <a:extLst>
              <a:ext uri="{FF2B5EF4-FFF2-40B4-BE49-F238E27FC236}">
                <a16:creationId xmlns:a16="http://schemas.microsoft.com/office/drawing/2014/main" id="{5EBE0044-E57F-5792-645C-5B2FEDEAE319}"/>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165219" y="165226"/>
            <a:ext cx="1289663" cy="906435"/>
          </a:xfrm>
          <a:prstGeom prst="rect">
            <a:avLst/>
          </a:prstGeom>
        </p:spPr>
      </p:pic>
      <p:sp>
        <p:nvSpPr>
          <p:cNvPr id="6" name="Title 1">
            <a:extLst>
              <a:ext uri="{FF2B5EF4-FFF2-40B4-BE49-F238E27FC236}">
                <a16:creationId xmlns:a16="http://schemas.microsoft.com/office/drawing/2014/main" id="{275C9B96-731B-52B7-53DF-1CCAEA7399EC}"/>
              </a:ext>
            </a:extLst>
          </p:cNvPr>
          <p:cNvSpPr>
            <a:spLocks noGrp="1"/>
          </p:cNvSpPr>
          <p:nvPr>
            <p:ph type="ctrTitle" hasCustomPrompt="1"/>
          </p:nvPr>
        </p:nvSpPr>
        <p:spPr>
          <a:xfrm>
            <a:off x="359833" y="1393534"/>
            <a:ext cx="11413067" cy="2152072"/>
          </a:xfrm>
        </p:spPr>
        <p:txBody>
          <a:bodyPr tIns="0" anchor="b" anchorCtr="0">
            <a:noAutofit/>
          </a:bodyPr>
          <a:lstStyle>
            <a:lvl1pPr algn="l">
              <a:lnSpc>
                <a:spcPts val="6000"/>
              </a:lnSpc>
              <a:defRPr sz="6000"/>
            </a:lvl1pPr>
          </a:lstStyle>
          <a:p>
            <a:r>
              <a:rPr lang="en-US" dirty="0"/>
              <a:t>CLICK TO EDIT MASTER TITLE STYLE</a:t>
            </a:r>
          </a:p>
        </p:txBody>
      </p:sp>
      <p:sp>
        <p:nvSpPr>
          <p:cNvPr id="8" name="Footer Placeholder 4">
            <a:extLst>
              <a:ext uri="{FF2B5EF4-FFF2-40B4-BE49-F238E27FC236}">
                <a16:creationId xmlns:a16="http://schemas.microsoft.com/office/drawing/2014/main" id="{2DE8DCF1-2693-3931-8CEC-6E0FCD2CA17D}"/>
              </a:ext>
            </a:extLst>
          </p:cNvPr>
          <p:cNvSpPr>
            <a:spLocks noGrp="1"/>
          </p:cNvSpPr>
          <p:nvPr>
            <p:ph type="ftr" sz="quarter" idx="11"/>
          </p:nvPr>
        </p:nvSpPr>
        <p:spPr>
          <a:xfrm>
            <a:off x="419100" y="6403467"/>
            <a:ext cx="4114800" cy="231140"/>
          </a:xfrm>
        </p:spPr>
        <p:txBody>
          <a:bodyPr/>
          <a:lstStyle>
            <a:lvl1pPr>
              <a:defRPr>
                <a:solidFill>
                  <a:schemeClr val="tx1"/>
                </a:solidFill>
              </a:defRPr>
            </a:lvl1pPr>
          </a:lstStyle>
          <a:p>
            <a:r>
              <a:rPr lang="en-US" dirty="0"/>
              <a:t>Presentation Name</a:t>
            </a:r>
          </a:p>
        </p:txBody>
      </p:sp>
      <p:sp>
        <p:nvSpPr>
          <p:cNvPr id="9" name="Slide Number Placeholder 5">
            <a:extLst>
              <a:ext uri="{FF2B5EF4-FFF2-40B4-BE49-F238E27FC236}">
                <a16:creationId xmlns:a16="http://schemas.microsoft.com/office/drawing/2014/main" id="{A6A4E0C5-BCFE-E239-85A3-2EB73C0668C1}"/>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308234060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ver Slide General Dynamics Blue">
    <p:bg>
      <p:bgPr>
        <a:solidFill>
          <a:schemeClr val="accent3"/>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FB2B308-F7D1-C4FE-4F11-56A6D1EB9FF1}"/>
              </a:ext>
            </a:extLst>
          </p:cNvPr>
          <p:cNvSpPr>
            <a:spLocks noGrp="1"/>
          </p:cNvSpPr>
          <p:nvPr>
            <p:ph type="subTitle" idx="1"/>
          </p:nvPr>
        </p:nvSpPr>
        <p:spPr>
          <a:xfrm>
            <a:off x="419100" y="3602038"/>
            <a:ext cx="11353800" cy="397307"/>
          </a:xfrm>
        </p:spPr>
        <p:txBody>
          <a:bodyPr>
            <a:normAutofit/>
          </a:bodyPr>
          <a:lstStyle>
            <a:lvl1pPr marL="0" indent="0" algn="l">
              <a:buNone/>
              <a:defRPr sz="180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B71FD27-F583-01C9-0454-BD8229E8E7B0}"/>
              </a:ext>
            </a:extLst>
          </p:cNvPr>
          <p:cNvSpPr>
            <a:spLocks noGrp="1"/>
          </p:cNvSpPr>
          <p:nvPr>
            <p:ph type="dt" sz="half" idx="10"/>
          </p:nvPr>
        </p:nvSpPr>
        <p:spPr>
          <a:xfrm>
            <a:off x="419100" y="4244109"/>
            <a:ext cx="2743200" cy="231140"/>
          </a:xfrm>
        </p:spPr>
        <p:txBody>
          <a:bodyPr anchor="t" anchorCtr="0"/>
          <a:lstStyle>
            <a:lvl1pPr algn="l">
              <a:defRPr sz="1500">
                <a:solidFill>
                  <a:schemeClr val="accent1"/>
                </a:solidFill>
              </a:defRPr>
            </a:lvl1pPr>
          </a:lstStyle>
          <a:p>
            <a:fld id="{C93E490B-2D3E-504A-BF9F-3ACC53CE628C}" type="datetime4">
              <a:rPr lang="en-US" smtClean="0"/>
              <a:t>June 23, 2026</a:t>
            </a:fld>
            <a:endParaRPr lang="en-US" dirty="0"/>
          </a:p>
        </p:txBody>
      </p:sp>
      <p:pic>
        <p:nvPicPr>
          <p:cNvPr id="12" name="Picture 11">
            <a:extLst>
              <a:ext uri="{FF2B5EF4-FFF2-40B4-BE49-F238E27FC236}">
                <a16:creationId xmlns:a16="http://schemas.microsoft.com/office/drawing/2014/main" id="{5EBE0044-E57F-5792-645C-5B2FEDEAE319}"/>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165220" y="165226"/>
            <a:ext cx="1289661" cy="906435"/>
          </a:xfrm>
          <a:prstGeom prst="rect">
            <a:avLst/>
          </a:prstGeom>
        </p:spPr>
      </p:pic>
      <p:sp>
        <p:nvSpPr>
          <p:cNvPr id="6" name="Title 1">
            <a:extLst>
              <a:ext uri="{FF2B5EF4-FFF2-40B4-BE49-F238E27FC236}">
                <a16:creationId xmlns:a16="http://schemas.microsoft.com/office/drawing/2014/main" id="{74EB14ED-CAAA-27A1-FFF2-C169B7858FE7}"/>
              </a:ext>
            </a:extLst>
          </p:cNvPr>
          <p:cNvSpPr>
            <a:spLocks noGrp="1"/>
          </p:cNvSpPr>
          <p:nvPr>
            <p:ph type="ctrTitle" hasCustomPrompt="1"/>
          </p:nvPr>
        </p:nvSpPr>
        <p:spPr>
          <a:xfrm>
            <a:off x="359833" y="1393534"/>
            <a:ext cx="11413067" cy="2152072"/>
          </a:xfrm>
        </p:spPr>
        <p:txBody>
          <a:bodyPr tIns="0" anchor="b" anchorCtr="0">
            <a:noAutofit/>
          </a:bodyPr>
          <a:lstStyle>
            <a:lvl1pPr algn="l">
              <a:lnSpc>
                <a:spcPts val="6000"/>
              </a:lnSpc>
              <a:defRPr sz="6000">
                <a:solidFill>
                  <a:schemeClr val="accent1"/>
                </a:solidFill>
              </a:defRPr>
            </a:lvl1pPr>
          </a:lstStyle>
          <a:p>
            <a:r>
              <a:rPr lang="en-US" dirty="0"/>
              <a:t>CLICK TO EDIT MASTER TITLE STYLE</a:t>
            </a:r>
          </a:p>
        </p:txBody>
      </p:sp>
      <p:sp>
        <p:nvSpPr>
          <p:cNvPr id="8" name="Footer Placeholder 4">
            <a:extLst>
              <a:ext uri="{FF2B5EF4-FFF2-40B4-BE49-F238E27FC236}">
                <a16:creationId xmlns:a16="http://schemas.microsoft.com/office/drawing/2014/main" id="{2DE8DCF1-2693-3931-8CEC-6E0FCD2CA17D}"/>
              </a:ext>
            </a:extLst>
          </p:cNvPr>
          <p:cNvSpPr>
            <a:spLocks noGrp="1"/>
          </p:cNvSpPr>
          <p:nvPr>
            <p:ph type="ftr" sz="quarter" idx="11"/>
          </p:nvPr>
        </p:nvSpPr>
        <p:spPr>
          <a:xfrm>
            <a:off x="419100" y="6403467"/>
            <a:ext cx="4114800" cy="231140"/>
          </a:xfrm>
        </p:spPr>
        <p:txBody>
          <a:bodyPr/>
          <a:lstStyle>
            <a:lvl1pPr>
              <a:defRPr>
                <a:solidFill>
                  <a:schemeClr val="bg1"/>
                </a:solidFill>
              </a:defRPr>
            </a:lvl1pPr>
          </a:lstStyle>
          <a:p>
            <a:r>
              <a:rPr lang="en-US"/>
              <a:t>Presentation Name</a:t>
            </a:r>
            <a:endParaRPr lang="en-US" dirty="0"/>
          </a:p>
        </p:txBody>
      </p:sp>
      <p:sp>
        <p:nvSpPr>
          <p:cNvPr id="9" name="Slide Number Placeholder 5">
            <a:extLst>
              <a:ext uri="{FF2B5EF4-FFF2-40B4-BE49-F238E27FC236}">
                <a16:creationId xmlns:a16="http://schemas.microsoft.com/office/drawing/2014/main" id="{A6A4E0C5-BCFE-E239-85A3-2EB73C0668C1}"/>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121691339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Cover Slide Shadow Black">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8F2CD-8A8A-9CB9-AA60-8DEA00A441E7}"/>
              </a:ext>
            </a:extLst>
          </p:cNvPr>
          <p:cNvSpPr>
            <a:spLocks noGrp="1"/>
          </p:cNvSpPr>
          <p:nvPr>
            <p:ph type="ctrTitle" hasCustomPrompt="1"/>
          </p:nvPr>
        </p:nvSpPr>
        <p:spPr>
          <a:xfrm>
            <a:off x="359833" y="1393534"/>
            <a:ext cx="11413067" cy="2152072"/>
          </a:xfrm>
        </p:spPr>
        <p:txBody>
          <a:bodyPr tIns="0" anchor="b" anchorCtr="0">
            <a:noAutofit/>
          </a:bodyPr>
          <a:lstStyle>
            <a:lvl1pPr algn="l">
              <a:lnSpc>
                <a:spcPts val="6000"/>
              </a:lnSpc>
              <a:defRPr sz="6000" baseline="0">
                <a:solidFill>
                  <a:schemeClr val="accent1"/>
                </a:solidFill>
              </a:defRPr>
            </a:lvl1pPr>
          </a:lstStyle>
          <a:p>
            <a:r>
              <a:rPr lang="en-US" dirty="0"/>
              <a:t>CLICK TO EDIT MASTER TITLE STYLE</a:t>
            </a:r>
          </a:p>
        </p:txBody>
      </p:sp>
      <p:sp>
        <p:nvSpPr>
          <p:cNvPr id="3" name="Subtitle 2">
            <a:extLst>
              <a:ext uri="{FF2B5EF4-FFF2-40B4-BE49-F238E27FC236}">
                <a16:creationId xmlns:a16="http://schemas.microsoft.com/office/drawing/2014/main" id="{7FB2B308-F7D1-C4FE-4F11-56A6D1EB9FF1}"/>
              </a:ext>
            </a:extLst>
          </p:cNvPr>
          <p:cNvSpPr>
            <a:spLocks noGrp="1"/>
          </p:cNvSpPr>
          <p:nvPr>
            <p:ph type="subTitle" idx="1"/>
          </p:nvPr>
        </p:nvSpPr>
        <p:spPr>
          <a:xfrm>
            <a:off x="419100" y="3602038"/>
            <a:ext cx="11353800" cy="397307"/>
          </a:xfrm>
        </p:spPr>
        <p:txBody>
          <a:bodyPr>
            <a:normAutofit/>
          </a:bodyPr>
          <a:lstStyle>
            <a:lvl1pPr marL="0" indent="0" algn="l">
              <a:buNone/>
              <a:defRPr sz="180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B71FD27-F583-01C9-0454-BD8229E8E7B0}"/>
              </a:ext>
            </a:extLst>
          </p:cNvPr>
          <p:cNvSpPr>
            <a:spLocks noGrp="1"/>
          </p:cNvSpPr>
          <p:nvPr>
            <p:ph type="dt" sz="half" idx="10"/>
          </p:nvPr>
        </p:nvSpPr>
        <p:spPr>
          <a:xfrm>
            <a:off x="419100" y="4244109"/>
            <a:ext cx="2743200" cy="231140"/>
          </a:xfrm>
        </p:spPr>
        <p:txBody>
          <a:bodyPr anchor="t" anchorCtr="0"/>
          <a:lstStyle>
            <a:lvl1pPr algn="l">
              <a:defRPr sz="1500">
                <a:solidFill>
                  <a:schemeClr val="accent1"/>
                </a:solidFill>
              </a:defRPr>
            </a:lvl1pPr>
          </a:lstStyle>
          <a:p>
            <a:fld id="{4B945376-75A6-4E4F-8AE4-76D84603A95C}" type="datetime4">
              <a:rPr lang="en-US" smtClean="0"/>
              <a:t>June 23, 2026</a:t>
            </a:fld>
            <a:endParaRPr lang="en-US" dirty="0"/>
          </a:p>
        </p:txBody>
      </p:sp>
      <p:pic>
        <p:nvPicPr>
          <p:cNvPr id="12" name="Picture 11">
            <a:extLst>
              <a:ext uri="{FF2B5EF4-FFF2-40B4-BE49-F238E27FC236}">
                <a16:creationId xmlns:a16="http://schemas.microsoft.com/office/drawing/2014/main" id="{5EBE0044-E57F-5792-645C-5B2FEDEAE319}"/>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165220" y="165226"/>
            <a:ext cx="1289661" cy="906435"/>
          </a:xfrm>
          <a:prstGeom prst="rect">
            <a:avLst/>
          </a:prstGeom>
        </p:spPr>
      </p:pic>
      <p:sp>
        <p:nvSpPr>
          <p:cNvPr id="8" name="Footer Placeholder 4">
            <a:extLst>
              <a:ext uri="{FF2B5EF4-FFF2-40B4-BE49-F238E27FC236}">
                <a16:creationId xmlns:a16="http://schemas.microsoft.com/office/drawing/2014/main" id="{2DE8DCF1-2693-3931-8CEC-6E0FCD2CA17D}"/>
              </a:ext>
            </a:extLst>
          </p:cNvPr>
          <p:cNvSpPr>
            <a:spLocks noGrp="1"/>
          </p:cNvSpPr>
          <p:nvPr>
            <p:ph type="ftr" sz="quarter" idx="11"/>
          </p:nvPr>
        </p:nvSpPr>
        <p:spPr>
          <a:xfrm>
            <a:off x="419100" y="6403467"/>
            <a:ext cx="4114800" cy="231140"/>
          </a:xfrm>
        </p:spPr>
        <p:txBody>
          <a:bodyPr/>
          <a:lstStyle>
            <a:lvl1pPr>
              <a:defRPr>
                <a:solidFill>
                  <a:schemeClr val="bg1"/>
                </a:solidFill>
              </a:defRPr>
            </a:lvl1pPr>
          </a:lstStyle>
          <a:p>
            <a:r>
              <a:rPr lang="en-US"/>
              <a:t>Presentation Name</a:t>
            </a:r>
            <a:endParaRPr lang="en-US" dirty="0"/>
          </a:p>
        </p:txBody>
      </p:sp>
      <p:sp>
        <p:nvSpPr>
          <p:cNvPr id="9" name="Slide Number Placeholder 5">
            <a:extLst>
              <a:ext uri="{FF2B5EF4-FFF2-40B4-BE49-F238E27FC236}">
                <a16:creationId xmlns:a16="http://schemas.microsoft.com/office/drawing/2014/main" id="{A6A4E0C5-BCFE-E239-85A3-2EB73C0668C1}"/>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220970514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ver Slide Command Orange">
    <p:bg>
      <p:bgPr>
        <a:solidFill>
          <a:schemeClr val="accent2"/>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FB2B308-F7D1-C4FE-4F11-56A6D1EB9FF1}"/>
              </a:ext>
            </a:extLst>
          </p:cNvPr>
          <p:cNvSpPr>
            <a:spLocks noGrp="1"/>
          </p:cNvSpPr>
          <p:nvPr>
            <p:ph type="subTitle" idx="1"/>
          </p:nvPr>
        </p:nvSpPr>
        <p:spPr>
          <a:xfrm>
            <a:off x="419100" y="3602038"/>
            <a:ext cx="11353800" cy="397307"/>
          </a:xfrm>
        </p:spPr>
        <p:txBody>
          <a:bodyPr>
            <a:normAutofit/>
          </a:bodyPr>
          <a:lstStyle>
            <a:lvl1pPr marL="0" indent="0" algn="l">
              <a:buNone/>
              <a:defRPr sz="180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B71FD27-F583-01C9-0454-BD8229E8E7B0}"/>
              </a:ext>
            </a:extLst>
          </p:cNvPr>
          <p:cNvSpPr>
            <a:spLocks noGrp="1"/>
          </p:cNvSpPr>
          <p:nvPr>
            <p:ph type="dt" sz="half" idx="10"/>
          </p:nvPr>
        </p:nvSpPr>
        <p:spPr>
          <a:xfrm>
            <a:off x="419100" y="4244109"/>
            <a:ext cx="2743200" cy="231140"/>
          </a:xfrm>
        </p:spPr>
        <p:txBody>
          <a:bodyPr anchor="t" anchorCtr="0"/>
          <a:lstStyle>
            <a:lvl1pPr algn="l">
              <a:defRPr sz="1500">
                <a:solidFill>
                  <a:schemeClr val="accent1"/>
                </a:solidFill>
              </a:defRPr>
            </a:lvl1pPr>
          </a:lstStyle>
          <a:p>
            <a:fld id="{2C7EB742-7419-C94B-A612-5884973376A2}" type="datetime4">
              <a:rPr lang="en-US" smtClean="0"/>
              <a:t>June 23, 2026</a:t>
            </a:fld>
            <a:endParaRPr lang="en-US" dirty="0"/>
          </a:p>
        </p:txBody>
      </p:sp>
      <p:pic>
        <p:nvPicPr>
          <p:cNvPr id="12" name="Picture 11">
            <a:extLst>
              <a:ext uri="{FF2B5EF4-FFF2-40B4-BE49-F238E27FC236}">
                <a16:creationId xmlns:a16="http://schemas.microsoft.com/office/drawing/2014/main" id="{5EBE0044-E57F-5792-645C-5B2FEDEAE319}"/>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165220" y="165226"/>
            <a:ext cx="1289661" cy="906435"/>
          </a:xfrm>
          <a:prstGeom prst="rect">
            <a:avLst/>
          </a:prstGeom>
        </p:spPr>
      </p:pic>
      <p:sp>
        <p:nvSpPr>
          <p:cNvPr id="6" name="Title 1">
            <a:extLst>
              <a:ext uri="{FF2B5EF4-FFF2-40B4-BE49-F238E27FC236}">
                <a16:creationId xmlns:a16="http://schemas.microsoft.com/office/drawing/2014/main" id="{0FEF1AE6-5C47-C934-EFE9-6BCEEB8FB519}"/>
              </a:ext>
            </a:extLst>
          </p:cNvPr>
          <p:cNvSpPr>
            <a:spLocks noGrp="1"/>
          </p:cNvSpPr>
          <p:nvPr>
            <p:ph type="ctrTitle" hasCustomPrompt="1"/>
          </p:nvPr>
        </p:nvSpPr>
        <p:spPr>
          <a:xfrm>
            <a:off x="359833" y="1393534"/>
            <a:ext cx="11413067" cy="2152072"/>
          </a:xfrm>
        </p:spPr>
        <p:txBody>
          <a:bodyPr tIns="0" anchor="b" anchorCtr="0">
            <a:noAutofit/>
          </a:bodyPr>
          <a:lstStyle>
            <a:lvl1pPr algn="l">
              <a:lnSpc>
                <a:spcPts val="6000"/>
              </a:lnSpc>
              <a:defRPr sz="6000" baseline="0">
                <a:solidFill>
                  <a:schemeClr val="accent1"/>
                </a:solidFill>
              </a:defRPr>
            </a:lvl1pPr>
          </a:lstStyle>
          <a:p>
            <a:r>
              <a:rPr lang="en-US" dirty="0"/>
              <a:t>CLICK TO EDIT MASTER TITLE STYLE</a:t>
            </a:r>
          </a:p>
        </p:txBody>
      </p:sp>
      <p:sp>
        <p:nvSpPr>
          <p:cNvPr id="8" name="Footer Placeholder 4">
            <a:extLst>
              <a:ext uri="{FF2B5EF4-FFF2-40B4-BE49-F238E27FC236}">
                <a16:creationId xmlns:a16="http://schemas.microsoft.com/office/drawing/2014/main" id="{2DE8DCF1-2693-3931-8CEC-6E0FCD2CA17D}"/>
              </a:ext>
            </a:extLst>
          </p:cNvPr>
          <p:cNvSpPr>
            <a:spLocks noGrp="1"/>
          </p:cNvSpPr>
          <p:nvPr>
            <p:ph type="ftr" sz="quarter" idx="11"/>
          </p:nvPr>
        </p:nvSpPr>
        <p:spPr>
          <a:xfrm>
            <a:off x="419100" y="6403467"/>
            <a:ext cx="4114800" cy="231140"/>
          </a:xfrm>
        </p:spPr>
        <p:txBody>
          <a:bodyPr/>
          <a:lstStyle>
            <a:lvl1pPr>
              <a:defRPr>
                <a:solidFill>
                  <a:schemeClr val="bg1"/>
                </a:solidFill>
              </a:defRPr>
            </a:lvl1pPr>
          </a:lstStyle>
          <a:p>
            <a:r>
              <a:rPr lang="en-US"/>
              <a:t>Presentation Name</a:t>
            </a:r>
            <a:endParaRPr lang="en-US" dirty="0"/>
          </a:p>
        </p:txBody>
      </p:sp>
      <p:sp>
        <p:nvSpPr>
          <p:cNvPr id="9" name="Slide Number Placeholder 5">
            <a:extLst>
              <a:ext uri="{FF2B5EF4-FFF2-40B4-BE49-F238E27FC236}">
                <a16:creationId xmlns:a16="http://schemas.microsoft.com/office/drawing/2014/main" id="{A6A4E0C5-BCFE-E239-85A3-2EB73C0668C1}"/>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160020309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ver Slide Sky Blue Pattern">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3316858-54F9-2063-A5A9-28A399C84720}"/>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l="2459" r="2459"/>
          <a:stretch/>
        </p:blipFill>
        <p:spPr>
          <a:xfrm>
            <a:off x="0" y="0"/>
            <a:ext cx="12192000" cy="6858000"/>
          </a:xfrm>
          <a:prstGeom prst="rect">
            <a:avLst/>
          </a:prstGeom>
        </p:spPr>
      </p:pic>
      <p:sp>
        <p:nvSpPr>
          <p:cNvPr id="3" name="Subtitle 2">
            <a:extLst>
              <a:ext uri="{FF2B5EF4-FFF2-40B4-BE49-F238E27FC236}">
                <a16:creationId xmlns:a16="http://schemas.microsoft.com/office/drawing/2014/main" id="{7FB2B308-F7D1-C4FE-4F11-56A6D1EB9FF1}"/>
              </a:ext>
            </a:extLst>
          </p:cNvPr>
          <p:cNvSpPr>
            <a:spLocks noGrp="1"/>
          </p:cNvSpPr>
          <p:nvPr>
            <p:ph type="subTitle" idx="1"/>
          </p:nvPr>
        </p:nvSpPr>
        <p:spPr>
          <a:xfrm>
            <a:off x="419100" y="3602038"/>
            <a:ext cx="11353800" cy="397307"/>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B71FD27-F583-01C9-0454-BD8229E8E7B0}"/>
              </a:ext>
            </a:extLst>
          </p:cNvPr>
          <p:cNvSpPr>
            <a:spLocks noGrp="1"/>
          </p:cNvSpPr>
          <p:nvPr>
            <p:ph type="dt" sz="half" idx="10"/>
          </p:nvPr>
        </p:nvSpPr>
        <p:spPr>
          <a:xfrm>
            <a:off x="419100" y="4244109"/>
            <a:ext cx="2743200" cy="231140"/>
          </a:xfrm>
        </p:spPr>
        <p:txBody>
          <a:bodyPr anchor="t" anchorCtr="0"/>
          <a:lstStyle>
            <a:lvl1pPr algn="l">
              <a:defRPr sz="1500"/>
            </a:lvl1pPr>
          </a:lstStyle>
          <a:p>
            <a:fld id="{AECD44B3-213F-3447-96CA-FCBEAE40EBA8}" type="datetime4">
              <a:rPr lang="en-US" smtClean="0"/>
              <a:t>June 23, 2026</a:t>
            </a:fld>
            <a:endParaRPr lang="en-US" dirty="0"/>
          </a:p>
        </p:txBody>
      </p:sp>
      <p:pic>
        <p:nvPicPr>
          <p:cNvPr id="12" name="Picture 11">
            <a:extLst>
              <a:ext uri="{FF2B5EF4-FFF2-40B4-BE49-F238E27FC236}">
                <a16:creationId xmlns:a16="http://schemas.microsoft.com/office/drawing/2014/main" id="{5EBE0044-E57F-5792-645C-5B2FEDEAE319}"/>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165219" y="165226"/>
            <a:ext cx="1289663" cy="906435"/>
          </a:xfrm>
          <a:prstGeom prst="rect">
            <a:avLst/>
          </a:prstGeom>
        </p:spPr>
      </p:pic>
      <p:sp>
        <p:nvSpPr>
          <p:cNvPr id="6" name="Title 1">
            <a:extLst>
              <a:ext uri="{FF2B5EF4-FFF2-40B4-BE49-F238E27FC236}">
                <a16:creationId xmlns:a16="http://schemas.microsoft.com/office/drawing/2014/main" id="{92F74C4A-D520-6BE8-20A6-AAE33BA82190}"/>
              </a:ext>
            </a:extLst>
          </p:cNvPr>
          <p:cNvSpPr>
            <a:spLocks noGrp="1"/>
          </p:cNvSpPr>
          <p:nvPr>
            <p:ph type="ctrTitle" hasCustomPrompt="1"/>
          </p:nvPr>
        </p:nvSpPr>
        <p:spPr>
          <a:xfrm>
            <a:off x="359833" y="1393534"/>
            <a:ext cx="11413067" cy="2152072"/>
          </a:xfrm>
        </p:spPr>
        <p:txBody>
          <a:bodyPr tIns="0" anchor="b" anchorCtr="0">
            <a:noAutofit/>
          </a:bodyPr>
          <a:lstStyle>
            <a:lvl1pPr algn="l">
              <a:lnSpc>
                <a:spcPts val="6000"/>
              </a:lnSpc>
              <a:defRPr sz="6000"/>
            </a:lvl1pPr>
          </a:lstStyle>
          <a:p>
            <a:r>
              <a:rPr lang="en-US" dirty="0"/>
              <a:t>CLICK TO EDIT MASTER TITLE STYLE</a:t>
            </a:r>
          </a:p>
        </p:txBody>
      </p:sp>
      <p:sp>
        <p:nvSpPr>
          <p:cNvPr id="9" name="Footer Placeholder 4">
            <a:extLst>
              <a:ext uri="{FF2B5EF4-FFF2-40B4-BE49-F238E27FC236}">
                <a16:creationId xmlns:a16="http://schemas.microsoft.com/office/drawing/2014/main" id="{2DE8DCF1-2693-3931-8CEC-6E0FCD2CA17D}"/>
              </a:ext>
            </a:extLst>
          </p:cNvPr>
          <p:cNvSpPr>
            <a:spLocks noGrp="1"/>
          </p:cNvSpPr>
          <p:nvPr>
            <p:ph type="ftr" sz="quarter" idx="11"/>
          </p:nvPr>
        </p:nvSpPr>
        <p:spPr>
          <a:xfrm>
            <a:off x="419100" y="6403467"/>
            <a:ext cx="4114800" cy="231140"/>
          </a:xfrm>
        </p:spPr>
        <p:txBody>
          <a:bodyPr/>
          <a:lstStyle>
            <a:lvl1pPr>
              <a:defRPr>
                <a:solidFill>
                  <a:schemeClr val="tx1"/>
                </a:solidFill>
              </a:defRPr>
            </a:lvl1pPr>
          </a:lstStyle>
          <a:p>
            <a:r>
              <a:rPr lang="en-US" dirty="0"/>
              <a:t>Presentation Name</a:t>
            </a:r>
          </a:p>
        </p:txBody>
      </p:sp>
      <p:sp>
        <p:nvSpPr>
          <p:cNvPr id="10" name="Slide Number Placeholder 5">
            <a:extLst>
              <a:ext uri="{FF2B5EF4-FFF2-40B4-BE49-F238E27FC236}">
                <a16:creationId xmlns:a16="http://schemas.microsoft.com/office/drawing/2014/main" id="{A6A4E0C5-BCFE-E239-85A3-2EB73C0668C1}"/>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393515356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ver Slide Command Orange Pattern">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BC48E4A-D816-FBFA-6CFF-97F3925EB161}"/>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l="2459" r="2459"/>
          <a:stretch/>
        </p:blipFill>
        <p:spPr>
          <a:xfrm>
            <a:off x="0" y="0"/>
            <a:ext cx="12192000" cy="6858000"/>
          </a:xfrm>
          <a:prstGeom prst="rect">
            <a:avLst/>
          </a:prstGeom>
        </p:spPr>
      </p:pic>
      <p:sp>
        <p:nvSpPr>
          <p:cNvPr id="3" name="Subtitle 2">
            <a:extLst>
              <a:ext uri="{FF2B5EF4-FFF2-40B4-BE49-F238E27FC236}">
                <a16:creationId xmlns:a16="http://schemas.microsoft.com/office/drawing/2014/main" id="{7FB2B308-F7D1-C4FE-4F11-56A6D1EB9FF1}"/>
              </a:ext>
            </a:extLst>
          </p:cNvPr>
          <p:cNvSpPr>
            <a:spLocks noGrp="1"/>
          </p:cNvSpPr>
          <p:nvPr>
            <p:ph type="subTitle" idx="1"/>
          </p:nvPr>
        </p:nvSpPr>
        <p:spPr>
          <a:xfrm>
            <a:off x="419100" y="3602038"/>
            <a:ext cx="11353800" cy="397307"/>
          </a:xfrm>
        </p:spPr>
        <p:txBody>
          <a:bodyPr>
            <a:normAutofit/>
          </a:bodyPr>
          <a:lstStyle>
            <a:lvl1pPr marL="0" indent="0" algn="l">
              <a:buNone/>
              <a:defRPr sz="180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B71FD27-F583-01C9-0454-BD8229E8E7B0}"/>
              </a:ext>
            </a:extLst>
          </p:cNvPr>
          <p:cNvSpPr>
            <a:spLocks noGrp="1"/>
          </p:cNvSpPr>
          <p:nvPr>
            <p:ph type="dt" sz="half" idx="10"/>
          </p:nvPr>
        </p:nvSpPr>
        <p:spPr>
          <a:xfrm>
            <a:off x="419100" y="4244109"/>
            <a:ext cx="2743200" cy="231140"/>
          </a:xfrm>
        </p:spPr>
        <p:txBody>
          <a:bodyPr anchor="t" anchorCtr="0"/>
          <a:lstStyle>
            <a:lvl1pPr algn="l">
              <a:defRPr sz="1500">
                <a:solidFill>
                  <a:schemeClr val="accent1"/>
                </a:solidFill>
              </a:defRPr>
            </a:lvl1pPr>
          </a:lstStyle>
          <a:p>
            <a:fld id="{AD52587C-1AA7-EE43-9849-711F7886053F}" type="datetime4">
              <a:rPr lang="en-US" smtClean="0"/>
              <a:pPr/>
              <a:t>June 23, 2026</a:t>
            </a:fld>
            <a:endParaRPr lang="en-US" dirty="0"/>
          </a:p>
        </p:txBody>
      </p:sp>
      <p:pic>
        <p:nvPicPr>
          <p:cNvPr id="8" name="Picture 7">
            <a:extLst>
              <a:ext uri="{FF2B5EF4-FFF2-40B4-BE49-F238E27FC236}">
                <a16:creationId xmlns:a16="http://schemas.microsoft.com/office/drawing/2014/main" id="{73FD98DA-91E2-DD27-F865-CBE0A60DC4D5}"/>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165220" y="165226"/>
            <a:ext cx="1289661" cy="906435"/>
          </a:xfrm>
          <a:prstGeom prst="rect">
            <a:avLst/>
          </a:prstGeom>
        </p:spPr>
      </p:pic>
      <p:sp>
        <p:nvSpPr>
          <p:cNvPr id="7" name="Title 1">
            <a:extLst>
              <a:ext uri="{FF2B5EF4-FFF2-40B4-BE49-F238E27FC236}">
                <a16:creationId xmlns:a16="http://schemas.microsoft.com/office/drawing/2014/main" id="{7E0DCFBB-7EA9-921B-531D-C76CB5AA7F60}"/>
              </a:ext>
            </a:extLst>
          </p:cNvPr>
          <p:cNvSpPr>
            <a:spLocks noGrp="1"/>
          </p:cNvSpPr>
          <p:nvPr>
            <p:ph type="ctrTitle" hasCustomPrompt="1"/>
          </p:nvPr>
        </p:nvSpPr>
        <p:spPr>
          <a:xfrm>
            <a:off x="359833" y="1393534"/>
            <a:ext cx="11413067" cy="2152072"/>
          </a:xfrm>
        </p:spPr>
        <p:txBody>
          <a:bodyPr tIns="0" anchor="b" anchorCtr="0">
            <a:noAutofit/>
          </a:bodyPr>
          <a:lstStyle>
            <a:lvl1pPr algn="l">
              <a:lnSpc>
                <a:spcPts val="6000"/>
              </a:lnSpc>
              <a:defRPr sz="6000">
                <a:solidFill>
                  <a:schemeClr val="accent1"/>
                </a:solidFill>
              </a:defRPr>
            </a:lvl1pPr>
          </a:lstStyle>
          <a:p>
            <a:r>
              <a:rPr lang="en-US" dirty="0"/>
              <a:t>CLICK TO EDIT MASTER TITLE STYLE</a:t>
            </a:r>
          </a:p>
        </p:txBody>
      </p:sp>
      <p:sp>
        <p:nvSpPr>
          <p:cNvPr id="9" name="Footer Placeholder 4">
            <a:extLst>
              <a:ext uri="{FF2B5EF4-FFF2-40B4-BE49-F238E27FC236}">
                <a16:creationId xmlns:a16="http://schemas.microsoft.com/office/drawing/2014/main" id="{2DE8DCF1-2693-3931-8CEC-6E0FCD2CA17D}"/>
              </a:ext>
            </a:extLst>
          </p:cNvPr>
          <p:cNvSpPr>
            <a:spLocks noGrp="1"/>
          </p:cNvSpPr>
          <p:nvPr>
            <p:ph type="ftr" sz="quarter" idx="11"/>
          </p:nvPr>
        </p:nvSpPr>
        <p:spPr>
          <a:xfrm>
            <a:off x="419100" y="6403467"/>
            <a:ext cx="4114800" cy="231140"/>
          </a:xfrm>
        </p:spPr>
        <p:txBody>
          <a:bodyPr/>
          <a:lstStyle>
            <a:lvl1pPr>
              <a:defRPr>
                <a:solidFill>
                  <a:schemeClr val="bg1"/>
                </a:solidFill>
              </a:defRPr>
            </a:lvl1pPr>
          </a:lstStyle>
          <a:p>
            <a:r>
              <a:rPr lang="en-US"/>
              <a:t>Presentation Name</a:t>
            </a:r>
            <a:endParaRPr lang="en-US" dirty="0"/>
          </a:p>
        </p:txBody>
      </p:sp>
      <p:sp>
        <p:nvSpPr>
          <p:cNvPr id="10" name="Slide Number Placeholder 5">
            <a:extLst>
              <a:ext uri="{FF2B5EF4-FFF2-40B4-BE49-F238E27FC236}">
                <a16:creationId xmlns:a16="http://schemas.microsoft.com/office/drawing/2014/main" id="{A6A4E0C5-BCFE-E239-85A3-2EB73C0668C1}"/>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423686378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ver Slide Moss Field Pattern">
    <p:bg>
      <p:bgPr>
        <a:solidFill>
          <a:schemeClr val="bg1"/>
        </a:solidFill>
        <a:effectLst/>
      </p:bgPr>
    </p:bg>
    <p:spTree>
      <p:nvGrpSpPr>
        <p:cNvPr id="1" name=""/>
        <p:cNvGrpSpPr/>
        <p:nvPr/>
      </p:nvGrpSpPr>
      <p:grpSpPr>
        <a:xfrm>
          <a:off x="0" y="0"/>
          <a:ext cx="0" cy="0"/>
          <a:chOff x="0" y="0"/>
          <a:chExt cx="0" cy="0"/>
        </a:xfrm>
      </p:grpSpPr>
      <p:pic>
        <p:nvPicPr>
          <p:cNvPr id="15" name="Picture 14" descr="A grey and black background&#10;&#10;AI-generated content may be incorrect.">
            <a:extLst>
              <a:ext uri="{FF2B5EF4-FFF2-40B4-BE49-F238E27FC236}">
                <a16:creationId xmlns:a16="http://schemas.microsoft.com/office/drawing/2014/main" id="{EB4CD719-DA6C-DE12-93C1-49E75F1C3400}"/>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a:fillRect/>
          </a:stretch>
        </p:blipFill>
        <p:spPr>
          <a:xfrm>
            <a:off x="0" y="0"/>
            <a:ext cx="12192000" cy="6858000"/>
          </a:xfrm>
          <a:prstGeom prst="rect">
            <a:avLst/>
          </a:prstGeom>
        </p:spPr>
      </p:pic>
      <p:sp>
        <p:nvSpPr>
          <p:cNvPr id="3" name="Subtitle 2">
            <a:extLst>
              <a:ext uri="{FF2B5EF4-FFF2-40B4-BE49-F238E27FC236}">
                <a16:creationId xmlns:a16="http://schemas.microsoft.com/office/drawing/2014/main" id="{7FB2B308-F7D1-C4FE-4F11-56A6D1EB9FF1}"/>
              </a:ext>
            </a:extLst>
          </p:cNvPr>
          <p:cNvSpPr>
            <a:spLocks noGrp="1"/>
          </p:cNvSpPr>
          <p:nvPr>
            <p:ph type="subTitle" idx="1"/>
          </p:nvPr>
        </p:nvSpPr>
        <p:spPr>
          <a:xfrm>
            <a:off x="419100" y="3602038"/>
            <a:ext cx="11353800" cy="397307"/>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B71FD27-F583-01C9-0454-BD8229E8E7B0}"/>
              </a:ext>
            </a:extLst>
          </p:cNvPr>
          <p:cNvSpPr>
            <a:spLocks noGrp="1"/>
          </p:cNvSpPr>
          <p:nvPr>
            <p:ph type="dt" sz="half" idx="10"/>
          </p:nvPr>
        </p:nvSpPr>
        <p:spPr>
          <a:xfrm>
            <a:off x="419100" y="4244109"/>
            <a:ext cx="2743200" cy="231140"/>
          </a:xfrm>
        </p:spPr>
        <p:txBody>
          <a:bodyPr anchor="t" anchorCtr="0"/>
          <a:lstStyle>
            <a:lvl1pPr algn="l">
              <a:defRPr sz="1500"/>
            </a:lvl1pPr>
          </a:lstStyle>
          <a:p>
            <a:fld id="{BD27F7FC-641D-EA42-AB85-2C339EF9C117}" type="datetime4">
              <a:rPr lang="en-US" smtClean="0"/>
              <a:t>June 23, 2026</a:t>
            </a:fld>
            <a:endParaRPr lang="en-US" dirty="0"/>
          </a:p>
        </p:txBody>
      </p:sp>
      <p:pic>
        <p:nvPicPr>
          <p:cNvPr id="12" name="Picture 11">
            <a:extLst>
              <a:ext uri="{FF2B5EF4-FFF2-40B4-BE49-F238E27FC236}">
                <a16:creationId xmlns:a16="http://schemas.microsoft.com/office/drawing/2014/main" id="{5EBE0044-E57F-5792-645C-5B2FEDEAE319}"/>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165219" y="165226"/>
            <a:ext cx="1289663" cy="906435"/>
          </a:xfrm>
          <a:prstGeom prst="rect">
            <a:avLst/>
          </a:prstGeom>
        </p:spPr>
      </p:pic>
      <p:sp>
        <p:nvSpPr>
          <p:cNvPr id="6" name="Title 1">
            <a:extLst>
              <a:ext uri="{FF2B5EF4-FFF2-40B4-BE49-F238E27FC236}">
                <a16:creationId xmlns:a16="http://schemas.microsoft.com/office/drawing/2014/main" id="{9F2EE384-1D9E-C1A9-DE4B-AD9EFB488E0A}"/>
              </a:ext>
            </a:extLst>
          </p:cNvPr>
          <p:cNvSpPr>
            <a:spLocks noGrp="1"/>
          </p:cNvSpPr>
          <p:nvPr>
            <p:ph type="ctrTitle" hasCustomPrompt="1"/>
          </p:nvPr>
        </p:nvSpPr>
        <p:spPr>
          <a:xfrm>
            <a:off x="359833" y="1393534"/>
            <a:ext cx="11413067" cy="2152072"/>
          </a:xfrm>
        </p:spPr>
        <p:txBody>
          <a:bodyPr tIns="0" anchor="b" anchorCtr="0">
            <a:noAutofit/>
          </a:bodyPr>
          <a:lstStyle>
            <a:lvl1pPr algn="l">
              <a:lnSpc>
                <a:spcPts val="6000"/>
              </a:lnSpc>
              <a:defRPr sz="6000"/>
            </a:lvl1pPr>
          </a:lstStyle>
          <a:p>
            <a:r>
              <a:rPr lang="en-US" dirty="0"/>
              <a:t>CLICK TO EDIT MASTER TITLE STYLE</a:t>
            </a:r>
          </a:p>
        </p:txBody>
      </p:sp>
      <p:sp>
        <p:nvSpPr>
          <p:cNvPr id="9" name="Footer Placeholder 4">
            <a:extLst>
              <a:ext uri="{FF2B5EF4-FFF2-40B4-BE49-F238E27FC236}">
                <a16:creationId xmlns:a16="http://schemas.microsoft.com/office/drawing/2014/main" id="{2DE8DCF1-2693-3931-8CEC-6E0FCD2CA17D}"/>
              </a:ext>
            </a:extLst>
          </p:cNvPr>
          <p:cNvSpPr>
            <a:spLocks noGrp="1"/>
          </p:cNvSpPr>
          <p:nvPr>
            <p:ph type="ftr" sz="quarter" idx="11"/>
          </p:nvPr>
        </p:nvSpPr>
        <p:spPr>
          <a:xfrm>
            <a:off x="419100" y="6403467"/>
            <a:ext cx="4114800" cy="231140"/>
          </a:xfrm>
        </p:spPr>
        <p:txBody>
          <a:bodyPr/>
          <a:lstStyle>
            <a:lvl1pPr>
              <a:defRPr>
                <a:solidFill>
                  <a:schemeClr val="tx1"/>
                </a:solidFill>
              </a:defRPr>
            </a:lvl1pPr>
          </a:lstStyle>
          <a:p>
            <a:r>
              <a:rPr lang="en-US" dirty="0"/>
              <a:t>Presentation Name</a:t>
            </a:r>
          </a:p>
        </p:txBody>
      </p:sp>
      <p:sp>
        <p:nvSpPr>
          <p:cNvPr id="10" name="Slide Number Placeholder 5">
            <a:extLst>
              <a:ext uri="{FF2B5EF4-FFF2-40B4-BE49-F238E27FC236}">
                <a16:creationId xmlns:a16="http://schemas.microsoft.com/office/drawing/2014/main" id="{A6A4E0C5-BCFE-E239-85A3-2EB73C0668C1}"/>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46561844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ver Slide Shadow Black Pattern">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DACD562-5A91-B3E2-161E-0242DEFA9484}"/>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Subtitle 2">
            <a:extLst>
              <a:ext uri="{FF2B5EF4-FFF2-40B4-BE49-F238E27FC236}">
                <a16:creationId xmlns:a16="http://schemas.microsoft.com/office/drawing/2014/main" id="{7FB2B308-F7D1-C4FE-4F11-56A6D1EB9FF1}"/>
              </a:ext>
            </a:extLst>
          </p:cNvPr>
          <p:cNvSpPr>
            <a:spLocks noGrp="1"/>
          </p:cNvSpPr>
          <p:nvPr>
            <p:ph type="subTitle" idx="1"/>
          </p:nvPr>
        </p:nvSpPr>
        <p:spPr>
          <a:xfrm>
            <a:off x="419100" y="3602038"/>
            <a:ext cx="11353800" cy="397307"/>
          </a:xfrm>
        </p:spPr>
        <p:txBody>
          <a:bodyPr>
            <a:normAutofit/>
          </a:bodyPr>
          <a:lstStyle>
            <a:lvl1pPr marL="0" indent="0" algn="l">
              <a:buNone/>
              <a:defRPr sz="180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B71FD27-F583-01C9-0454-BD8229E8E7B0}"/>
              </a:ext>
            </a:extLst>
          </p:cNvPr>
          <p:cNvSpPr>
            <a:spLocks noGrp="1"/>
          </p:cNvSpPr>
          <p:nvPr>
            <p:ph type="dt" sz="half" idx="10"/>
          </p:nvPr>
        </p:nvSpPr>
        <p:spPr>
          <a:xfrm>
            <a:off x="419100" y="4244109"/>
            <a:ext cx="2743200" cy="231140"/>
          </a:xfrm>
        </p:spPr>
        <p:txBody>
          <a:bodyPr anchor="t" anchorCtr="0"/>
          <a:lstStyle>
            <a:lvl1pPr algn="l">
              <a:defRPr sz="1500">
                <a:solidFill>
                  <a:schemeClr val="accent1"/>
                </a:solidFill>
              </a:defRPr>
            </a:lvl1pPr>
          </a:lstStyle>
          <a:p>
            <a:fld id="{D69C9F24-A684-4B4F-85D1-1C52A9CEBE84}" type="datetime4">
              <a:rPr lang="en-US" smtClean="0"/>
              <a:pPr/>
              <a:t>June 23, 2026</a:t>
            </a:fld>
            <a:endParaRPr lang="en-US" dirty="0"/>
          </a:p>
        </p:txBody>
      </p:sp>
      <p:pic>
        <p:nvPicPr>
          <p:cNvPr id="6" name="Picture 5">
            <a:extLst>
              <a:ext uri="{FF2B5EF4-FFF2-40B4-BE49-F238E27FC236}">
                <a16:creationId xmlns:a16="http://schemas.microsoft.com/office/drawing/2014/main" id="{57B79B36-C852-BA0C-6925-6EAD87D147DB}"/>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165220" y="165226"/>
            <a:ext cx="1289661" cy="906435"/>
          </a:xfrm>
          <a:prstGeom prst="rect">
            <a:avLst/>
          </a:prstGeom>
        </p:spPr>
      </p:pic>
      <p:sp>
        <p:nvSpPr>
          <p:cNvPr id="9" name="Title 1">
            <a:extLst>
              <a:ext uri="{FF2B5EF4-FFF2-40B4-BE49-F238E27FC236}">
                <a16:creationId xmlns:a16="http://schemas.microsoft.com/office/drawing/2014/main" id="{181B946C-011B-B2A4-C302-E74E2C410B6D}"/>
              </a:ext>
            </a:extLst>
          </p:cNvPr>
          <p:cNvSpPr>
            <a:spLocks noGrp="1"/>
          </p:cNvSpPr>
          <p:nvPr>
            <p:ph type="ctrTitle" hasCustomPrompt="1"/>
          </p:nvPr>
        </p:nvSpPr>
        <p:spPr>
          <a:xfrm>
            <a:off x="359833" y="1393534"/>
            <a:ext cx="11413067" cy="2152072"/>
          </a:xfrm>
        </p:spPr>
        <p:txBody>
          <a:bodyPr tIns="0" anchor="b" anchorCtr="0">
            <a:noAutofit/>
          </a:bodyPr>
          <a:lstStyle>
            <a:lvl1pPr algn="l">
              <a:lnSpc>
                <a:spcPts val="6000"/>
              </a:lnSpc>
              <a:defRPr sz="6000">
                <a:solidFill>
                  <a:schemeClr val="accent1"/>
                </a:solidFill>
              </a:defRPr>
            </a:lvl1pPr>
          </a:lstStyle>
          <a:p>
            <a:r>
              <a:rPr lang="en-US" dirty="0"/>
              <a:t>CLICK TO EDIT MASTER TITLE STYLE</a:t>
            </a:r>
          </a:p>
        </p:txBody>
      </p:sp>
      <p:sp>
        <p:nvSpPr>
          <p:cNvPr id="10" name="Footer Placeholder 4">
            <a:extLst>
              <a:ext uri="{FF2B5EF4-FFF2-40B4-BE49-F238E27FC236}">
                <a16:creationId xmlns:a16="http://schemas.microsoft.com/office/drawing/2014/main" id="{2DE8DCF1-2693-3931-8CEC-6E0FCD2CA17D}"/>
              </a:ext>
            </a:extLst>
          </p:cNvPr>
          <p:cNvSpPr>
            <a:spLocks noGrp="1"/>
          </p:cNvSpPr>
          <p:nvPr>
            <p:ph type="ftr" sz="quarter" idx="11"/>
          </p:nvPr>
        </p:nvSpPr>
        <p:spPr>
          <a:xfrm>
            <a:off x="419100" y="6403467"/>
            <a:ext cx="4114800" cy="231140"/>
          </a:xfrm>
        </p:spPr>
        <p:txBody>
          <a:bodyPr/>
          <a:lstStyle>
            <a:lvl1pPr>
              <a:defRPr>
                <a:solidFill>
                  <a:schemeClr val="bg1"/>
                </a:solidFill>
              </a:defRPr>
            </a:lvl1pPr>
          </a:lstStyle>
          <a:p>
            <a:r>
              <a:rPr lang="en-US"/>
              <a:t>Presentation Name</a:t>
            </a:r>
            <a:endParaRPr lang="en-US" dirty="0"/>
          </a:p>
        </p:txBody>
      </p:sp>
      <p:sp>
        <p:nvSpPr>
          <p:cNvPr id="11" name="Slide Number Placeholder 5">
            <a:extLst>
              <a:ext uri="{FF2B5EF4-FFF2-40B4-BE49-F238E27FC236}">
                <a16:creationId xmlns:a16="http://schemas.microsoft.com/office/drawing/2014/main" id="{A6A4E0C5-BCFE-E239-85A3-2EB73C0668C1}"/>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115285396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ver Slide Light Type Pix">
    <p:bg>
      <p:bgPr>
        <a:solidFill>
          <a:schemeClr val="bg1"/>
        </a:solidFill>
        <a:effectLst/>
      </p:bgPr>
    </p:bg>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7DD2B463-5ECB-E970-572B-26750036256D}"/>
              </a:ext>
            </a:extLst>
          </p:cNvPr>
          <p:cNvSpPr>
            <a:spLocks noGrp="1"/>
          </p:cNvSpPr>
          <p:nvPr>
            <p:ph type="pic" sz="quarter" idx="13"/>
          </p:nvPr>
        </p:nvSpPr>
        <p:spPr>
          <a:xfrm>
            <a:off x="0" y="0"/>
            <a:ext cx="12192000" cy="6858000"/>
          </a:xfrm>
        </p:spPr>
        <p:txBody>
          <a:bodyPr/>
          <a:lstStyle/>
          <a:p>
            <a:r>
              <a:rPr lang="en-US"/>
              <a:t>Click icon to add picture</a:t>
            </a:r>
            <a:endParaRPr lang="en-US" dirty="0"/>
          </a:p>
        </p:txBody>
      </p:sp>
      <p:sp>
        <p:nvSpPr>
          <p:cNvPr id="3" name="Subtitle 2">
            <a:extLst>
              <a:ext uri="{FF2B5EF4-FFF2-40B4-BE49-F238E27FC236}">
                <a16:creationId xmlns:a16="http://schemas.microsoft.com/office/drawing/2014/main" id="{7FB2B308-F7D1-C4FE-4F11-56A6D1EB9FF1}"/>
              </a:ext>
            </a:extLst>
          </p:cNvPr>
          <p:cNvSpPr>
            <a:spLocks noGrp="1"/>
          </p:cNvSpPr>
          <p:nvPr>
            <p:ph type="subTitle" idx="1"/>
          </p:nvPr>
        </p:nvSpPr>
        <p:spPr>
          <a:xfrm>
            <a:off x="419100" y="3602038"/>
            <a:ext cx="11353800" cy="397307"/>
          </a:xfrm>
        </p:spPr>
        <p:txBody>
          <a:bodyPr>
            <a:normAutofit/>
          </a:bodyPr>
          <a:lstStyle>
            <a:lvl1pPr marL="0" indent="0" algn="l">
              <a:buNone/>
              <a:defRPr sz="180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B71FD27-F583-01C9-0454-BD8229E8E7B0}"/>
              </a:ext>
            </a:extLst>
          </p:cNvPr>
          <p:cNvSpPr>
            <a:spLocks noGrp="1"/>
          </p:cNvSpPr>
          <p:nvPr>
            <p:ph type="dt" sz="half" idx="10"/>
          </p:nvPr>
        </p:nvSpPr>
        <p:spPr>
          <a:xfrm>
            <a:off x="419100" y="4244109"/>
            <a:ext cx="2743200" cy="231140"/>
          </a:xfrm>
        </p:spPr>
        <p:txBody>
          <a:bodyPr anchor="t" anchorCtr="0"/>
          <a:lstStyle>
            <a:lvl1pPr algn="l">
              <a:defRPr sz="1500">
                <a:solidFill>
                  <a:schemeClr val="accent1"/>
                </a:solidFill>
              </a:defRPr>
            </a:lvl1pPr>
          </a:lstStyle>
          <a:p>
            <a:fld id="{124F28E7-8427-3749-A3CD-8EB14BF116E4}" type="datetime4">
              <a:rPr lang="en-US" smtClean="0"/>
              <a:t>June 23, 2026</a:t>
            </a:fld>
            <a:endParaRPr lang="en-US" dirty="0"/>
          </a:p>
        </p:txBody>
      </p:sp>
      <p:sp>
        <p:nvSpPr>
          <p:cNvPr id="9" name="Text Placeholder 8">
            <a:extLst>
              <a:ext uri="{FF2B5EF4-FFF2-40B4-BE49-F238E27FC236}">
                <a16:creationId xmlns:a16="http://schemas.microsoft.com/office/drawing/2014/main" id="{BF9C8BD4-65D3-B2E2-3517-9BDCB76717BD}"/>
              </a:ext>
            </a:extLst>
          </p:cNvPr>
          <p:cNvSpPr>
            <a:spLocks noGrp="1"/>
          </p:cNvSpPr>
          <p:nvPr>
            <p:ph type="body" sz="quarter" idx="14" hasCustomPrompt="1"/>
          </p:nvPr>
        </p:nvSpPr>
        <p:spPr>
          <a:xfrm>
            <a:off x="165412" y="166999"/>
            <a:ext cx="1289304" cy="905256"/>
          </a:xfrm>
          <a:blipFill>
            <a:blip r:embed="rId2" cstate="print">
              <a:extLst>
                <a:ext uri="{28A0092B-C50C-407E-A947-70E740481C1C}">
                  <a14:useLocalDpi xmlns:a14="http://schemas.microsoft.com/office/drawing/2010/main" val="0"/>
                </a:ext>
              </a:extLst>
            </a:blip>
            <a:stretch>
              <a:fillRect/>
            </a:stretch>
          </a:blipFill>
        </p:spPr>
        <p:txBody>
          <a:bodyPr/>
          <a:lstStyle/>
          <a:p>
            <a:pPr lvl="0"/>
            <a:r>
              <a:rPr lang="en-US" dirty="0"/>
              <a:t> </a:t>
            </a:r>
          </a:p>
        </p:txBody>
      </p:sp>
      <p:sp>
        <p:nvSpPr>
          <p:cNvPr id="8" name="Title 1">
            <a:extLst>
              <a:ext uri="{FF2B5EF4-FFF2-40B4-BE49-F238E27FC236}">
                <a16:creationId xmlns:a16="http://schemas.microsoft.com/office/drawing/2014/main" id="{839F8158-D776-2A76-9F7E-3640D62743B0}"/>
              </a:ext>
            </a:extLst>
          </p:cNvPr>
          <p:cNvSpPr>
            <a:spLocks noGrp="1"/>
          </p:cNvSpPr>
          <p:nvPr>
            <p:ph type="ctrTitle" hasCustomPrompt="1"/>
          </p:nvPr>
        </p:nvSpPr>
        <p:spPr>
          <a:xfrm>
            <a:off x="359833" y="1393534"/>
            <a:ext cx="11413067" cy="2152072"/>
          </a:xfrm>
        </p:spPr>
        <p:txBody>
          <a:bodyPr tIns="0" anchor="b" anchorCtr="0">
            <a:noAutofit/>
          </a:bodyPr>
          <a:lstStyle>
            <a:lvl1pPr algn="l">
              <a:lnSpc>
                <a:spcPts val="6000"/>
              </a:lnSpc>
              <a:defRPr sz="6000">
                <a:solidFill>
                  <a:schemeClr val="accent1"/>
                </a:solidFill>
              </a:defRPr>
            </a:lvl1pPr>
          </a:lstStyle>
          <a:p>
            <a:r>
              <a:rPr lang="en-US" dirty="0"/>
              <a:t>CLICK TO EDIT MASTER TITLE STYLE</a:t>
            </a:r>
          </a:p>
        </p:txBody>
      </p:sp>
      <p:sp>
        <p:nvSpPr>
          <p:cNvPr id="10" name="Footer Placeholder 4">
            <a:extLst>
              <a:ext uri="{FF2B5EF4-FFF2-40B4-BE49-F238E27FC236}">
                <a16:creationId xmlns:a16="http://schemas.microsoft.com/office/drawing/2014/main" id="{2DE8DCF1-2693-3931-8CEC-6E0FCD2CA17D}"/>
              </a:ext>
            </a:extLst>
          </p:cNvPr>
          <p:cNvSpPr>
            <a:spLocks noGrp="1"/>
          </p:cNvSpPr>
          <p:nvPr>
            <p:ph type="ftr" sz="quarter" idx="11"/>
          </p:nvPr>
        </p:nvSpPr>
        <p:spPr>
          <a:xfrm>
            <a:off x="419100" y="6403467"/>
            <a:ext cx="4114800" cy="231140"/>
          </a:xfrm>
        </p:spPr>
        <p:txBody>
          <a:bodyPr/>
          <a:lstStyle>
            <a:lvl1pPr>
              <a:defRPr>
                <a:solidFill>
                  <a:schemeClr val="bg1"/>
                </a:solidFill>
              </a:defRPr>
            </a:lvl1pPr>
          </a:lstStyle>
          <a:p>
            <a:r>
              <a:rPr lang="en-US"/>
              <a:t>Presentation Name</a:t>
            </a:r>
            <a:endParaRPr lang="en-US" dirty="0"/>
          </a:p>
        </p:txBody>
      </p:sp>
      <p:sp>
        <p:nvSpPr>
          <p:cNvPr id="11" name="Slide Number Placeholder 5">
            <a:extLst>
              <a:ext uri="{FF2B5EF4-FFF2-40B4-BE49-F238E27FC236}">
                <a16:creationId xmlns:a16="http://schemas.microsoft.com/office/drawing/2014/main" id="{A6A4E0C5-BCFE-E239-85A3-2EB73C0668C1}"/>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48120920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ver Slide Dark Type Pix">
    <p:bg>
      <p:bgPr>
        <a:solidFill>
          <a:schemeClr val="bg1"/>
        </a:solidFill>
        <a:effectLst/>
      </p:bgPr>
    </p:bg>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7DD2B463-5ECB-E970-572B-26750036256D}"/>
              </a:ext>
            </a:extLst>
          </p:cNvPr>
          <p:cNvSpPr>
            <a:spLocks noGrp="1"/>
          </p:cNvSpPr>
          <p:nvPr>
            <p:ph type="pic" sz="quarter" idx="13"/>
          </p:nvPr>
        </p:nvSpPr>
        <p:spPr>
          <a:xfrm>
            <a:off x="0" y="0"/>
            <a:ext cx="12192000" cy="6858000"/>
          </a:xfrm>
        </p:spPr>
        <p:txBody>
          <a:bodyPr/>
          <a:lstStyle>
            <a:lvl1pPr>
              <a:defRPr>
                <a:solidFill>
                  <a:schemeClr val="tx1"/>
                </a:solidFill>
              </a:defRPr>
            </a:lvl1pPr>
          </a:lstStyle>
          <a:p>
            <a:r>
              <a:rPr lang="en-US"/>
              <a:t>Click icon to add picture</a:t>
            </a:r>
            <a:endParaRPr lang="en-US" dirty="0"/>
          </a:p>
        </p:txBody>
      </p:sp>
      <p:sp>
        <p:nvSpPr>
          <p:cNvPr id="3" name="Subtitle 2">
            <a:extLst>
              <a:ext uri="{FF2B5EF4-FFF2-40B4-BE49-F238E27FC236}">
                <a16:creationId xmlns:a16="http://schemas.microsoft.com/office/drawing/2014/main" id="{7FB2B308-F7D1-C4FE-4F11-56A6D1EB9FF1}"/>
              </a:ext>
            </a:extLst>
          </p:cNvPr>
          <p:cNvSpPr>
            <a:spLocks noGrp="1"/>
          </p:cNvSpPr>
          <p:nvPr>
            <p:ph type="subTitle" idx="1"/>
          </p:nvPr>
        </p:nvSpPr>
        <p:spPr>
          <a:xfrm>
            <a:off x="419100" y="3602038"/>
            <a:ext cx="11353800" cy="397307"/>
          </a:xfrm>
        </p:spPr>
        <p:txBody>
          <a:bodyPr>
            <a:normAutofit/>
          </a:bodyPr>
          <a:lstStyle>
            <a:lvl1pPr marL="0" indent="0" algn="l">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B71FD27-F583-01C9-0454-BD8229E8E7B0}"/>
              </a:ext>
            </a:extLst>
          </p:cNvPr>
          <p:cNvSpPr>
            <a:spLocks noGrp="1"/>
          </p:cNvSpPr>
          <p:nvPr>
            <p:ph type="dt" sz="half" idx="10"/>
          </p:nvPr>
        </p:nvSpPr>
        <p:spPr>
          <a:xfrm>
            <a:off x="419100" y="4244109"/>
            <a:ext cx="2743200" cy="231140"/>
          </a:xfrm>
        </p:spPr>
        <p:txBody>
          <a:bodyPr anchor="t" anchorCtr="0"/>
          <a:lstStyle>
            <a:lvl1pPr algn="l">
              <a:defRPr sz="1500">
                <a:solidFill>
                  <a:schemeClr val="tx1"/>
                </a:solidFill>
              </a:defRPr>
            </a:lvl1pPr>
          </a:lstStyle>
          <a:p>
            <a:fld id="{7714D928-BA27-3A40-B227-563F57F2B91C}" type="datetime4">
              <a:rPr lang="en-US" smtClean="0"/>
              <a:t>June 23, 2026</a:t>
            </a:fld>
            <a:endParaRPr lang="en-US" dirty="0"/>
          </a:p>
        </p:txBody>
      </p:sp>
      <p:sp>
        <p:nvSpPr>
          <p:cNvPr id="8" name="Text Placeholder 8">
            <a:extLst>
              <a:ext uri="{FF2B5EF4-FFF2-40B4-BE49-F238E27FC236}">
                <a16:creationId xmlns:a16="http://schemas.microsoft.com/office/drawing/2014/main" id="{35C825AF-2106-91CE-AAA9-1EAB024174D6}"/>
              </a:ext>
            </a:extLst>
          </p:cNvPr>
          <p:cNvSpPr>
            <a:spLocks noGrp="1"/>
          </p:cNvSpPr>
          <p:nvPr>
            <p:ph type="body" sz="quarter" idx="14" hasCustomPrompt="1"/>
          </p:nvPr>
        </p:nvSpPr>
        <p:spPr>
          <a:xfrm>
            <a:off x="165412" y="166999"/>
            <a:ext cx="1289304" cy="905256"/>
          </a:xfrm>
          <a:blipFill>
            <a:blip r:embed="rId2" cstate="print">
              <a:extLst>
                <a:ext uri="{28A0092B-C50C-407E-A947-70E740481C1C}">
                  <a14:useLocalDpi xmlns:a14="http://schemas.microsoft.com/office/drawing/2010/main" val="0"/>
                </a:ext>
              </a:extLst>
            </a:blip>
            <a:stretch>
              <a:fillRect/>
            </a:stretch>
          </a:blipFill>
        </p:spPr>
        <p:txBody>
          <a:bodyPr/>
          <a:lstStyle/>
          <a:p>
            <a:pPr lvl="0"/>
            <a:r>
              <a:rPr lang="en-US" dirty="0"/>
              <a:t> </a:t>
            </a:r>
          </a:p>
        </p:txBody>
      </p:sp>
      <p:sp>
        <p:nvSpPr>
          <p:cNvPr id="6" name="Title 1">
            <a:extLst>
              <a:ext uri="{FF2B5EF4-FFF2-40B4-BE49-F238E27FC236}">
                <a16:creationId xmlns:a16="http://schemas.microsoft.com/office/drawing/2014/main" id="{074D0A2D-B016-ED84-F853-1FC102EA4A36}"/>
              </a:ext>
            </a:extLst>
          </p:cNvPr>
          <p:cNvSpPr>
            <a:spLocks noGrp="1"/>
          </p:cNvSpPr>
          <p:nvPr>
            <p:ph type="ctrTitle" hasCustomPrompt="1"/>
          </p:nvPr>
        </p:nvSpPr>
        <p:spPr>
          <a:xfrm>
            <a:off x="359833" y="1393534"/>
            <a:ext cx="11413067" cy="2152072"/>
          </a:xfrm>
        </p:spPr>
        <p:txBody>
          <a:bodyPr tIns="0" anchor="b" anchorCtr="0">
            <a:noAutofit/>
          </a:bodyPr>
          <a:lstStyle>
            <a:lvl1pPr algn="l">
              <a:lnSpc>
                <a:spcPts val="6000"/>
              </a:lnSpc>
              <a:defRPr sz="6000"/>
            </a:lvl1pPr>
          </a:lstStyle>
          <a:p>
            <a:r>
              <a:rPr lang="en-US" dirty="0"/>
              <a:t>CLICK TO EDIT MASTER TITLE STYLE</a:t>
            </a:r>
          </a:p>
        </p:txBody>
      </p:sp>
      <p:sp>
        <p:nvSpPr>
          <p:cNvPr id="9" name="Footer Placeholder 4">
            <a:extLst>
              <a:ext uri="{FF2B5EF4-FFF2-40B4-BE49-F238E27FC236}">
                <a16:creationId xmlns:a16="http://schemas.microsoft.com/office/drawing/2014/main" id="{2DE8DCF1-2693-3931-8CEC-6E0FCD2CA17D}"/>
              </a:ext>
            </a:extLst>
          </p:cNvPr>
          <p:cNvSpPr>
            <a:spLocks noGrp="1"/>
          </p:cNvSpPr>
          <p:nvPr>
            <p:ph type="ftr" sz="quarter" idx="11"/>
          </p:nvPr>
        </p:nvSpPr>
        <p:spPr>
          <a:xfrm>
            <a:off x="419100" y="6403467"/>
            <a:ext cx="4114800" cy="231140"/>
          </a:xfrm>
        </p:spPr>
        <p:txBody>
          <a:bodyPr/>
          <a:lstStyle>
            <a:lvl1pPr>
              <a:defRPr>
                <a:solidFill>
                  <a:schemeClr val="tx1"/>
                </a:solidFill>
              </a:defRPr>
            </a:lvl1pPr>
          </a:lstStyle>
          <a:p>
            <a:r>
              <a:rPr lang="en-US" dirty="0"/>
              <a:t>Presentation Name</a:t>
            </a:r>
          </a:p>
        </p:txBody>
      </p:sp>
      <p:sp>
        <p:nvSpPr>
          <p:cNvPr id="10" name="Slide Number Placeholder 5">
            <a:extLst>
              <a:ext uri="{FF2B5EF4-FFF2-40B4-BE49-F238E27FC236}">
                <a16:creationId xmlns:a16="http://schemas.microsoft.com/office/drawing/2014/main" id="{A6A4E0C5-BCFE-E239-85A3-2EB73C0668C1}"/>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19949825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ver Slide 1/3 Grey Fog">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ADA40-73FD-C642-7E0D-D9BBB4229EF5}"/>
              </a:ext>
            </a:extLst>
          </p:cNvPr>
          <p:cNvSpPr>
            <a:spLocks noGrp="1"/>
          </p:cNvSpPr>
          <p:nvPr>
            <p:ph type="title" hasCustomPrompt="1"/>
          </p:nvPr>
        </p:nvSpPr>
        <p:spPr>
          <a:xfrm>
            <a:off x="4980372" y="419100"/>
            <a:ext cx="6792528" cy="2043603"/>
          </a:xfrm>
        </p:spPr>
        <p:txBody>
          <a:bodyPr anchor="b" anchorCtr="0">
            <a:noAutofit/>
          </a:bodyPr>
          <a:lstStyle>
            <a:lvl1pPr algn="l">
              <a:lnSpc>
                <a:spcPts val="5000"/>
              </a:lnSpc>
              <a:defRPr sz="5700">
                <a:solidFill>
                  <a:schemeClr val="tx1"/>
                </a:solidFill>
              </a:defRPr>
            </a:lvl1pPr>
          </a:lstStyle>
          <a:p>
            <a:r>
              <a:rPr lang="en-US" dirty="0"/>
              <a:t>CLICK TO EDIT TITLE STYLE</a:t>
            </a:r>
          </a:p>
        </p:txBody>
      </p:sp>
      <p:cxnSp>
        <p:nvCxnSpPr>
          <p:cNvPr id="13" name="Straight Connector 12">
            <a:extLst>
              <a:ext uri="{FF2B5EF4-FFF2-40B4-BE49-F238E27FC236}">
                <a16:creationId xmlns:a16="http://schemas.microsoft.com/office/drawing/2014/main" id="{C49B82D9-9A20-920E-4A71-D894A47EA38B}"/>
              </a:ext>
            </a:extLst>
          </p:cNvPr>
          <p:cNvCxnSpPr/>
          <p:nvPr userDrawn="1"/>
        </p:nvCxnSpPr>
        <p:spPr>
          <a:xfrm>
            <a:off x="4692121" y="0"/>
            <a:ext cx="0" cy="6858000"/>
          </a:xfrm>
          <a:prstGeom prst="line">
            <a:avLst/>
          </a:prstGeom>
          <a:ln w="8255">
            <a:solidFill>
              <a:schemeClr val="tx1"/>
            </a:solidFill>
          </a:ln>
        </p:spPr>
        <p:style>
          <a:lnRef idx="2">
            <a:schemeClr val="accent1"/>
          </a:lnRef>
          <a:fillRef idx="0">
            <a:schemeClr val="accent1"/>
          </a:fillRef>
          <a:effectRef idx="1">
            <a:schemeClr val="accent1"/>
          </a:effectRef>
          <a:fontRef idx="minor">
            <a:schemeClr val="tx1"/>
          </a:fontRef>
        </p:style>
      </p:cxnSp>
      <p:pic>
        <p:nvPicPr>
          <p:cNvPr id="15" name="Picture 14">
            <a:extLst>
              <a:ext uri="{FF2B5EF4-FFF2-40B4-BE49-F238E27FC236}">
                <a16:creationId xmlns:a16="http://schemas.microsoft.com/office/drawing/2014/main" id="{CBBC3894-83B9-E937-14DD-9827E1C42E9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4606890" y="2258907"/>
            <a:ext cx="170059" cy="55577"/>
          </a:xfrm>
          <a:prstGeom prst="rect">
            <a:avLst/>
          </a:prstGeom>
        </p:spPr>
      </p:pic>
      <p:sp>
        <p:nvSpPr>
          <p:cNvPr id="8" name="Subtitle 2">
            <a:extLst>
              <a:ext uri="{FF2B5EF4-FFF2-40B4-BE49-F238E27FC236}">
                <a16:creationId xmlns:a16="http://schemas.microsoft.com/office/drawing/2014/main" id="{470FAD3B-9FF6-449E-F6BD-3D335CBFB3A8}"/>
              </a:ext>
            </a:extLst>
          </p:cNvPr>
          <p:cNvSpPr>
            <a:spLocks noGrp="1"/>
          </p:cNvSpPr>
          <p:nvPr>
            <p:ph type="subTitle" idx="1"/>
          </p:nvPr>
        </p:nvSpPr>
        <p:spPr>
          <a:xfrm>
            <a:off x="419100" y="2217122"/>
            <a:ext cx="3984224" cy="397307"/>
          </a:xfrm>
        </p:spPr>
        <p:txBody>
          <a:bodyPr>
            <a:normAutofit/>
          </a:bodyPr>
          <a:lstStyle>
            <a:lvl1pPr marL="0" indent="0" algn="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9" name="Date Placeholder 3">
            <a:extLst>
              <a:ext uri="{FF2B5EF4-FFF2-40B4-BE49-F238E27FC236}">
                <a16:creationId xmlns:a16="http://schemas.microsoft.com/office/drawing/2014/main" id="{B71BBA1D-9394-8AE8-0943-8D8F51052AC0}"/>
              </a:ext>
            </a:extLst>
          </p:cNvPr>
          <p:cNvSpPr>
            <a:spLocks noGrp="1"/>
          </p:cNvSpPr>
          <p:nvPr>
            <p:ph type="dt" sz="half" idx="10"/>
          </p:nvPr>
        </p:nvSpPr>
        <p:spPr>
          <a:xfrm>
            <a:off x="2381065" y="2876948"/>
            <a:ext cx="2056551" cy="231140"/>
          </a:xfrm>
        </p:spPr>
        <p:txBody>
          <a:bodyPr anchor="t" anchorCtr="0"/>
          <a:lstStyle>
            <a:lvl1pPr algn="r">
              <a:defRPr sz="1500"/>
            </a:lvl1pPr>
          </a:lstStyle>
          <a:p>
            <a:fld id="{88DC9F4E-B08B-724F-843B-9F2FFCD8B819}" type="datetime4">
              <a:rPr lang="en-US" smtClean="0"/>
              <a:t>June 23, 2026</a:t>
            </a:fld>
            <a:endParaRPr lang="en-US" dirty="0"/>
          </a:p>
        </p:txBody>
      </p:sp>
      <p:pic>
        <p:nvPicPr>
          <p:cNvPr id="12" name="Picture 11">
            <a:extLst>
              <a:ext uri="{FF2B5EF4-FFF2-40B4-BE49-F238E27FC236}">
                <a16:creationId xmlns:a16="http://schemas.microsoft.com/office/drawing/2014/main" id="{A0D665C9-A482-EEF4-1CC6-22BA9140B3E2}"/>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165219" y="165226"/>
            <a:ext cx="1289663" cy="906435"/>
          </a:xfrm>
          <a:prstGeom prst="rect">
            <a:avLst/>
          </a:prstGeom>
        </p:spPr>
      </p:pic>
      <p:sp>
        <p:nvSpPr>
          <p:cNvPr id="10" name="Footer Placeholder 4">
            <a:extLst>
              <a:ext uri="{FF2B5EF4-FFF2-40B4-BE49-F238E27FC236}">
                <a16:creationId xmlns:a16="http://schemas.microsoft.com/office/drawing/2014/main" id="{2DE8DCF1-2693-3931-8CEC-6E0FCD2CA17D}"/>
              </a:ext>
            </a:extLst>
          </p:cNvPr>
          <p:cNvSpPr>
            <a:spLocks noGrp="1"/>
          </p:cNvSpPr>
          <p:nvPr>
            <p:ph type="ftr" sz="quarter" idx="11"/>
          </p:nvPr>
        </p:nvSpPr>
        <p:spPr>
          <a:xfrm>
            <a:off x="419100" y="6403467"/>
            <a:ext cx="4114800" cy="231140"/>
          </a:xfrm>
        </p:spPr>
        <p:txBody>
          <a:bodyPr/>
          <a:lstStyle>
            <a:lvl1pPr>
              <a:defRPr>
                <a:solidFill>
                  <a:schemeClr val="tx1"/>
                </a:solidFill>
              </a:defRPr>
            </a:lvl1pPr>
          </a:lstStyle>
          <a:p>
            <a:r>
              <a:rPr lang="en-US" dirty="0"/>
              <a:t>Presentation Name</a:t>
            </a:r>
          </a:p>
        </p:txBody>
      </p:sp>
      <p:sp>
        <p:nvSpPr>
          <p:cNvPr id="11" name="Slide Number Placeholder 5">
            <a:extLst>
              <a:ext uri="{FF2B5EF4-FFF2-40B4-BE49-F238E27FC236}">
                <a16:creationId xmlns:a16="http://schemas.microsoft.com/office/drawing/2014/main" id="{A6A4E0C5-BCFE-E239-85A3-2EB73C0668C1}"/>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6035562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ver Slide 1/3 Sky Blue">
    <p:bg>
      <p:bgPr>
        <a:solidFill>
          <a:schemeClr val="accent4"/>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C49B82D9-9A20-920E-4A71-D894A47EA38B}"/>
              </a:ext>
            </a:extLst>
          </p:cNvPr>
          <p:cNvCxnSpPr/>
          <p:nvPr userDrawn="1"/>
        </p:nvCxnSpPr>
        <p:spPr>
          <a:xfrm>
            <a:off x="4692121" y="0"/>
            <a:ext cx="0" cy="6858000"/>
          </a:xfrm>
          <a:prstGeom prst="line">
            <a:avLst/>
          </a:prstGeom>
          <a:ln w="8255">
            <a:solidFill>
              <a:schemeClr val="tx1"/>
            </a:solidFill>
          </a:ln>
        </p:spPr>
        <p:style>
          <a:lnRef idx="2">
            <a:schemeClr val="accent1"/>
          </a:lnRef>
          <a:fillRef idx="0">
            <a:schemeClr val="accent1"/>
          </a:fillRef>
          <a:effectRef idx="1">
            <a:schemeClr val="accent1"/>
          </a:effectRef>
          <a:fontRef idx="minor">
            <a:schemeClr val="tx1"/>
          </a:fontRef>
        </p:style>
      </p:cxnSp>
      <p:pic>
        <p:nvPicPr>
          <p:cNvPr id="15" name="Picture 14">
            <a:extLst>
              <a:ext uri="{FF2B5EF4-FFF2-40B4-BE49-F238E27FC236}">
                <a16:creationId xmlns:a16="http://schemas.microsoft.com/office/drawing/2014/main" id="{CBBC3894-83B9-E937-14DD-9827E1C42E9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4606890" y="2258907"/>
            <a:ext cx="170059" cy="55577"/>
          </a:xfrm>
          <a:prstGeom prst="rect">
            <a:avLst/>
          </a:prstGeom>
        </p:spPr>
      </p:pic>
      <p:sp>
        <p:nvSpPr>
          <p:cNvPr id="8" name="Subtitle 2">
            <a:extLst>
              <a:ext uri="{FF2B5EF4-FFF2-40B4-BE49-F238E27FC236}">
                <a16:creationId xmlns:a16="http://schemas.microsoft.com/office/drawing/2014/main" id="{470FAD3B-9FF6-449E-F6BD-3D335CBFB3A8}"/>
              </a:ext>
            </a:extLst>
          </p:cNvPr>
          <p:cNvSpPr>
            <a:spLocks noGrp="1"/>
          </p:cNvSpPr>
          <p:nvPr>
            <p:ph type="subTitle" idx="1"/>
          </p:nvPr>
        </p:nvSpPr>
        <p:spPr>
          <a:xfrm>
            <a:off x="419100" y="2217122"/>
            <a:ext cx="3984224" cy="397307"/>
          </a:xfrm>
        </p:spPr>
        <p:txBody>
          <a:bodyPr>
            <a:normAutofit/>
          </a:bodyPr>
          <a:lstStyle>
            <a:lvl1pPr marL="0" indent="0" algn="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9" name="Date Placeholder 3">
            <a:extLst>
              <a:ext uri="{FF2B5EF4-FFF2-40B4-BE49-F238E27FC236}">
                <a16:creationId xmlns:a16="http://schemas.microsoft.com/office/drawing/2014/main" id="{B71BBA1D-9394-8AE8-0943-8D8F51052AC0}"/>
              </a:ext>
            </a:extLst>
          </p:cNvPr>
          <p:cNvSpPr>
            <a:spLocks noGrp="1"/>
          </p:cNvSpPr>
          <p:nvPr>
            <p:ph type="dt" sz="half" idx="10"/>
          </p:nvPr>
        </p:nvSpPr>
        <p:spPr>
          <a:xfrm>
            <a:off x="2381065" y="2876948"/>
            <a:ext cx="2056551" cy="231140"/>
          </a:xfrm>
        </p:spPr>
        <p:txBody>
          <a:bodyPr anchor="t" anchorCtr="0"/>
          <a:lstStyle>
            <a:lvl1pPr algn="r">
              <a:defRPr sz="1500"/>
            </a:lvl1pPr>
          </a:lstStyle>
          <a:p>
            <a:fld id="{5B59BCD3-B1EE-6242-994D-42410F5DF291}" type="datetime4">
              <a:rPr lang="en-US" smtClean="0"/>
              <a:t>June 23, 2026</a:t>
            </a:fld>
            <a:endParaRPr lang="en-US" dirty="0"/>
          </a:p>
        </p:txBody>
      </p:sp>
      <p:pic>
        <p:nvPicPr>
          <p:cNvPr id="12" name="Picture 11">
            <a:extLst>
              <a:ext uri="{FF2B5EF4-FFF2-40B4-BE49-F238E27FC236}">
                <a16:creationId xmlns:a16="http://schemas.microsoft.com/office/drawing/2014/main" id="{A0D665C9-A482-EEF4-1CC6-22BA9140B3E2}"/>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165219" y="165226"/>
            <a:ext cx="1289663" cy="906435"/>
          </a:xfrm>
          <a:prstGeom prst="rect">
            <a:avLst/>
          </a:prstGeom>
        </p:spPr>
      </p:pic>
      <p:sp>
        <p:nvSpPr>
          <p:cNvPr id="3" name="Title 1">
            <a:extLst>
              <a:ext uri="{FF2B5EF4-FFF2-40B4-BE49-F238E27FC236}">
                <a16:creationId xmlns:a16="http://schemas.microsoft.com/office/drawing/2014/main" id="{B66BFB44-66C0-4802-C597-9156D050A118}"/>
              </a:ext>
            </a:extLst>
          </p:cNvPr>
          <p:cNvSpPr>
            <a:spLocks noGrp="1"/>
          </p:cNvSpPr>
          <p:nvPr>
            <p:ph type="title" hasCustomPrompt="1"/>
          </p:nvPr>
        </p:nvSpPr>
        <p:spPr>
          <a:xfrm>
            <a:off x="4980372" y="419100"/>
            <a:ext cx="6792528" cy="2043603"/>
          </a:xfrm>
        </p:spPr>
        <p:txBody>
          <a:bodyPr anchor="b" anchorCtr="0">
            <a:noAutofit/>
          </a:bodyPr>
          <a:lstStyle>
            <a:lvl1pPr algn="l">
              <a:lnSpc>
                <a:spcPts val="5000"/>
              </a:lnSpc>
              <a:defRPr sz="5700">
                <a:solidFill>
                  <a:schemeClr val="tx1"/>
                </a:solidFill>
              </a:defRPr>
            </a:lvl1pPr>
          </a:lstStyle>
          <a:p>
            <a:r>
              <a:rPr lang="en-US" dirty="0"/>
              <a:t>CLICK TO EDIT TITLE STYLE</a:t>
            </a:r>
          </a:p>
        </p:txBody>
      </p:sp>
      <p:sp>
        <p:nvSpPr>
          <p:cNvPr id="10" name="Footer Placeholder 4">
            <a:extLst>
              <a:ext uri="{FF2B5EF4-FFF2-40B4-BE49-F238E27FC236}">
                <a16:creationId xmlns:a16="http://schemas.microsoft.com/office/drawing/2014/main" id="{2DE8DCF1-2693-3931-8CEC-6E0FCD2CA17D}"/>
              </a:ext>
            </a:extLst>
          </p:cNvPr>
          <p:cNvSpPr>
            <a:spLocks noGrp="1"/>
          </p:cNvSpPr>
          <p:nvPr>
            <p:ph type="ftr" sz="quarter" idx="11"/>
          </p:nvPr>
        </p:nvSpPr>
        <p:spPr>
          <a:xfrm>
            <a:off x="419100" y="6403467"/>
            <a:ext cx="4114800" cy="231140"/>
          </a:xfrm>
        </p:spPr>
        <p:txBody>
          <a:bodyPr/>
          <a:lstStyle>
            <a:lvl1pPr>
              <a:defRPr>
                <a:solidFill>
                  <a:schemeClr val="tx1"/>
                </a:solidFill>
              </a:defRPr>
            </a:lvl1pPr>
          </a:lstStyle>
          <a:p>
            <a:r>
              <a:rPr lang="en-US" dirty="0"/>
              <a:t>Presentation Name</a:t>
            </a:r>
          </a:p>
        </p:txBody>
      </p:sp>
      <p:sp>
        <p:nvSpPr>
          <p:cNvPr id="11" name="Slide Number Placeholder 5">
            <a:extLst>
              <a:ext uri="{FF2B5EF4-FFF2-40B4-BE49-F238E27FC236}">
                <a16:creationId xmlns:a16="http://schemas.microsoft.com/office/drawing/2014/main" id="{A6A4E0C5-BCFE-E239-85A3-2EB73C0668C1}"/>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35401922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ver Slide 1/3 Moss Field">
    <p:bg>
      <p:bgPr>
        <a:solidFill>
          <a:schemeClr val="accent5"/>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C49B82D9-9A20-920E-4A71-D894A47EA38B}"/>
              </a:ext>
            </a:extLst>
          </p:cNvPr>
          <p:cNvCxnSpPr/>
          <p:nvPr userDrawn="1"/>
        </p:nvCxnSpPr>
        <p:spPr>
          <a:xfrm>
            <a:off x="4692121" y="0"/>
            <a:ext cx="0" cy="6858000"/>
          </a:xfrm>
          <a:prstGeom prst="line">
            <a:avLst/>
          </a:prstGeom>
          <a:ln w="8255">
            <a:solidFill>
              <a:schemeClr val="tx1"/>
            </a:solidFill>
          </a:ln>
        </p:spPr>
        <p:style>
          <a:lnRef idx="2">
            <a:schemeClr val="accent1"/>
          </a:lnRef>
          <a:fillRef idx="0">
            <a:schemeClr val="accent1"/>
          </a:fillRef>
          <a:effectRef idx="1">
            <a:schemeClr val="accent1"/>
          </a:effectRef>
          <a:fontRef idx="minor">
            <a:schemeClr val="tx1"/>
          </a:fontRef>
        </p:style>
      </p:cxnSp>
      <p:pic>
        <p:nvPicPr>
          <p:cNvPr id="15" name="Picture 14">
            <a:extLst>
              <a:ext uri="{FF2B5EF4-FFF2-40B4-BE49-F238E27FC236}">
                <a16:creationId xmlns:a16="http://schemas.microsoft.com/office/drawing/2014/main" id="{CBBC3894-83B9-E937-14DD-9827E1C42E9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4606890" y="2258907"/>
            <a:ext cx="170059" cy="55577"/>
          </a:xfrm>
          <a:prstGeom prst="rect">
            <a:avLst/>
          </a:prstGeom>
        </p:spPr>
      </p:pic>
      <p:sp>
        <p:nvSpPr>
          <p:cNvPr id="8" name="Subtitle 2">
            <a:extLst>
              <a:ext uri="{FF2B5EF4-FFF2-40B4-BE49-F238E27FC236}">
                <a16:creationId xmlns:a16="http://schemas.microsoft.com/office/drawing/2014/main" id="{470FAD3B-9FF6-449E-F6BD-3D335CBFB3A8}"/>
              </a:ext>
            </a:extLst>
          </p:cNvPr>
          <p:cNvSpPr>
            <a:spLocks noGrp="1"/>
          </p:cNvSpPr>
          <p:nvPr>
            <p:ph type="subTitle" idx="1"/>
          </p:nvPr>
        </p:nvSpPr>
        <p:spPr>
          <a:xfrm>
            <a:off x="419100" y="2217122"/>
            <a:ext cx="3984224" cy="397307"/>
          </a:xfrm>
        </p:spPr>
        <p:txBody>
          <a:bodyPr>
            <a:normAutofit/>
          </a:bodyPr>
          <a:lstStyle>
            <a:lvl1pPr marL="0" indent="0" algn="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9" name="Date Placeholder 3">
            <a:extLst>
              <a:ext uri="{FF2B5EF4-FFF2-40B4-BE49-F238E27FC236}">
                <a16:creationId xmlns:a16="http://schemas.microsoft.com/office/drawing/2014/main" id="{B71BBA1D-9394-8AE8-0943-8D8F51052AC0}"/>
              </a:ext>
            </a:extLst>
          </p:cNvPr>
          <p:cNvSpPr>
            <a:spLocks noGrp="1"/>
          </p:cNvSpPr>
          <p:nvPr>
            <p:ph type="dt" sz="half" idx="10"/>
          </p:nvPr>
        </p:nvSpPr>
        <p:spPr>
          <a:xfrm>
            <a:off x="2381065" y="2876948"/>
            <a:ext cx="2056551" cy="231140"/>
          </a:xfrm>
        </p:spPr>
        <p:txBody>
          <a:bodyPr anchor="t" anchorCtr="0"/>
          <a:lstStyle>
            <a:lvl1pPr algn="r">
              <a:defRPr sz="1500"/>
            </a:lvl1pPr>
          </a:lstStyle>
          <a:p>
            <a:fld id="{E4266655-E68C-314B-8152-FAFF54465741}" type="datetime4">
              <a:rPr lang="en-US" smtClean="0"/>
              <a:t>June 23, 2026</a:t>
            </a:fld>
            <a:endParaRPr lang="en-US" dirty="0"/>
          </a:p>
        </p:txBody>
      </p:sp>
      <p:pic>
        <p:nvPicPr>
          <p:cNvPr id="12" name="Picture 11">
            <a:extLst>
              <a:ext uri="{FF2B5EF4-FFF2-40B4-BE49-F238E27FC236}">
                <a16:creationId xmlns:a16="http://schemas.microsoft.com/office/drawing/2014/main" id="{A0D665C9-A482-EEF4-1CC6-22BA9140B3E2}"/>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165219" y="165226"/>
            <a:ext cx="1289663" cy="906435"/>
          </a:xfrm>
          <a:prstGeom prst="rect">
            <a:avLst/>
          </a:prstGeom>
        </p:spPr>
      </p:pic>
      <p:sp>
        <p:nvSpPr>
          <p:cNvPr id="3" name="Title 1">
            <a:extLst>
              <a:ext uri="{FF2B5EF4-FFF2-40B4-BE49-F238E27FC236}">
                <a16:creationId xmlns:a16="http://schemas.microsoft.com/office/drawing/2014/main" id="{95E3E469-A30F-830B-3B48-2E49DA160396}"/>
              </a:ext>
            </a:extLst>
          </p:cNvPr>
          <p:cNvSpPr>
            <a:spLocks noGrp="1"/>
          </p:cNvSpPr>
          <p:nvPr>
            <p:ph type="title" hasCustomPrompt="1"/>
          </p:nvPr>
        </p:nvSpPr>
        <p:spPr>
          <a:xfrm>
            <a:off x="4980372" y="419100"/>
            <a:ext cx="6792528" cy="2043603"/>
          </a:xfrm>
        </p:spPr>
        <p:txBody>
          <a:bodyPr anchor="b" anchorCtr="0">
            <a:noAutofit/>
          </a:bodyPr>
          <a:lstStyle>
            <a:lvl1pPr algn="l">
              <a:lnSpc>
                <a:spcPts val="5000"/>
              </a:lnSpc>
              <a:defRPr sz="5700">
                <a:solidFill>
                  <a:schemeClr val="tx1"/>
                </a:solidFill>
              </a:defRPr>
            </a:lvl1pPr>
          </a:lstStyle>
          <a:p>
            <a:r>
              <a:rPr lang="en-US" dirty="0"/>
              <a:t>CLICK TO EDIT TITLE STYLE</a:t>
            </a:r>
          </a:p>
        </p:txBody>
      </p:sp>
      <p:sp>
        <p:nvSpPr>
          <p:cNvPr id="10" name="Footer Placeholder 4">
            <a:extLst>
              <a:ext uri="{FF2B5EF4-FFF2-40B4-BE49-F238E27FC236}">
                <a16:creationId xmlns:a16="http://schemas.microsoft.com/office/drawing/2014/main" id="{2DE8DCF1-2693-3931-8CEC-6E0FCD2CA17D}"/>
              </a:ext>
            </a:extLst>
          </p:cNvPr>
          <p:cNvSpPr>
            <a:spLocks noGrp="1"/>
          </p:cNvSpPr>
          <p:nvPr>
            <p:ph type="ftr" sz="quarter" idx="11"/>
          </p:nvPr>
        </p:nvSpPr>
        <p:spPr>
          <a:xfrm>
            <a:off x="419100" y="6403467"/>
            <a:ext cx="4114800" cy="231140"/>
          </a:xfrm>
        </p:spPr>
        <p:txBody>
          <a:bodyPr/>
          <a:lstStyle>
            <a:lvl1pPr>
              <a:defRPr>
                <a:solidFill>
                  <a:schemeClr val="tx1"/>
                </a:solidFill>
              </a:defRPr>
            </a:lvl1pPr>
          </a:lstStyle>
          <a:p>
            <a:r>
              <a:rPr lang="en-US" dirty="0"/>
              <a:t>Presentation Name</a:t>
            </a:r>
          </a:p>
        </p:txBody>
      </p:sp>
      <p:sp>
        <p:nvSpPr>
          <p:cNvPr id="11" name="Slide Number Placeholder 5">
            <a:extLst>
              <a:ext uri="{FF2B5EF4-FFF2-40B4-BE49-F238E27FC236}">
                <a16:creationId xmlns:a16="http://schemas.microsoft.com/office/drawing/2014/main" id="{A6A4E0C5-BCFE-E239-85A3-2EB73C0668C1}"/>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36897683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ver Slide 1/3 General Dynamics Blue">
    <p:bg>
      <p:bgPr>
        <a:solidFill>
          <a:schemeClr val="accent3"/>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C49B82D9-9A20-920E-4A71-D894A47EA38B}"/>
              </a:ext>
            </a:extLst>
          </p:cNvPr>
          <p:cNvCxnSpPr/>
          <p:nvPr userDrawn="1"/>
        </p:nvCxnSpPr>
        <p:spPr>
          <a:xfrm>
            <a:off x="4692121" y="0"/>
            <a:ext cx="0" cy="6858000"/>
          </a:xfrm>
          <a:prstGeom prst="line">
            <a:avLst/>
          </a:prstGeom>
          <a:ln w="8255">
            <a:solidFill>
              <a:schemeClr val="accent1"/>
            </a:solidFill>
          </a:ln>
        </p:spPr>
        <p:style>
          <a:lnRef idx="2">
            <a:schemeClr val="accent1"/>
          </a:lnRef>
          <a:fillRef idx="0">
            <a:schemeClr val="accent1"/>
          </a:fillRef>
          <a:effectRef idx="1">
            <a:schemeClr val="accent1"/>
          </a:effectRef>
          <a:fontRef idx="minor">
            <a:schemeClr val="tx1"/>
          </a:fontRef>
        </p:style>
      </p:cxnSp>
      <p:pic>
        <p:nvPicPr>
          <p:cNvPr id="15" name="Picture 14">
            <a:extLst>
              <a:ext uri="{FF2B5EF4-FFF2-40B4-BE49-F238E27FC236}">
                <a16:creationId xmlns:a16="http://schemas.microsoft.com/office/drawing/2014/main" id="{CBBC3894-83B9-E937-14DD-9827E1C42E9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4606890" y="2258907"/>
            <a:ext cx="170059" cy="55577"/>
          </a:xfrm>
          <a:prstGeom prst="rect">
            <a:avLst/>
          </a:prstGeom>
        </p:spPr>
      </p:pic>
      <p:sp>
        <p:nvSpPr>
          <p:cNvPr id="8" name="Subtitle 2">
            <a:extLst>
              <a:ext uri="{FF2B5EF4-FFF2-40B4-BE49-F238E27FC236}">
                <a16:creationId xmlns:a16="http://schemas.microsoft.com/office/drawing/2014/main" id="{470FAD3B-9FF6-449E-F6BD-3D335CBFB3A8}"/>
              </a:ext>
            </a:extLst>
          </p:cNvPr>
          <p:cNvSpPr>
            <a:spLocks noGrp="1"/>
          </p:cNvSpPr>
          <p:nvPr>
            <p:ph type="subTitle" idx="1"/>
          </p:nvPr>
        </p:nvSpPr>
        <p:spPr>
          <a:xfrm>
            <a:off x="419100" y="2217122"/>
            <a:ext cx="3984224" cy="397307"/>
          </a:xfrm>
        </p:spPr>
        <p:txBody>
          <a:bodyPr>
            <a:normAutofit/>
          </a:bodyPr>
          <a:lstStyle>
            <a:lvl1pPr marL="0" indent="0" algn="r">
              <a:buNone/>
              <a:defRPr sz="180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9" name="Date Placeholder 3">
            <a:extLst>
              <a:ext uri="{FF2B5EF4-FFF2-40B4-BE49-F238E27FC236}">
                <a16:creationId xmlns:a16="http://schemas.microsoft.com/office/drawing/2014/main" id="{B71BBA1D-9394-8AE8-0943-8D8F51052AC0}"/>
              </a:ext>
            </a:extLst>
          </p:cNvPr>
          <p:cNvSpPr>
            <a:spLocks noGrp="1"/>
          </p:cNvSpPr>
          <p:nvPr>
            <p:ph type="dt" sz="half" idx="10"/>
          </p:nvPr>
        </p:nvSpPr>
        <p:spPr>
          <a:xfrm>
            <a:off x="2381065" y="2876948"/>
            <a:ext cx="2056551" cy="231140"/>
          </a:xfrm>
        </p:spPr>
        <p:txBody>
          <a:bodyPr anchor="t" anchorCtr="0"/>
          <a:lstStyle>
            <a:lvl1pPr algn="r">
              <a:defRPr sz="1500">
                <a:solidFill>
                  <a:schemeClr val="accent1"/>
                </a:solidFill>
              </a:defRPr>
            </a:lvl1pPr>
          </a:lstStyle>
          <a:p>
            <a:fld id="{2962D1C8-58C3-174E-8BE3-05115097BF5A}" type="datetime4">
              <a:rPr lang="en-US" smtClean="0"/>
              <a:t>June 23, 2026</a:t>
            </a:fld>
            <a:endParaRPr lang="en-US" dirty="0"/>
          </a:p>
        </p:txBody>
      </p:sp>
      <p:pic>
        <p:nvPicPr>
          <p:cNvPr id="3" name="Picture 2">
            <a:extLst>
              <a:ext uri="{FF2B5EF4-FFF2-40B4-BE49-F238E27FC236}">
                <a16:creationId xmlns:a16="http://schemas.microsoft.com/office/drawing/2014/main" id="{4A500125-23C2-DA5E-0B81-6BA15DF3D56D}"/>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165220" y="165226"/>
            <a:ext cx="1289661" cy="906435"/>
          </a:xfrm>
          <a:prstGeom prst="rect">
            <a:avLst/>
          </a:prstGeom>
        </p:spPr>
      </p:pic>
      <p:sp>
        <p:nvSpPr>
          <p:cNvPr id="4" name="Title 1">
            <a:extLst>
              <a:ext uri="{FF2B5EF4-FFF2-40B4-BE49-F238E27FC236}">
                <a16:creationId xmlns:a16="http://schemas.microsoft.com/office/drawing/2014/main" id="{D140AD9F-42EA-62DE-08BB-E0EE00201C32}"/>
              </a:ext>
            </a:extLst>
          </p:cNvPr>
          <p:cNvSpPr>
            <a:spLocks noGrp="1"/>
          </p:cNvSpPr>
          <p:nvPr>
            <p:ph type="title" hasCustomPrompt="1"/>
          </p:nvPr>
        </p:nvSpPr>
        <p:spPr>
          <a:xfrm>
            <a:off x="4980372" y="419100"/>
            <a:ext cx="6792528" cy="2043603"/>
          </a:xfrm>
        </p:spPr>
        <p:txBody>
          <a:bodyPr anchor="b" anchorCtr="0">
            <a:noAutofit/>
          </a:bodyPr>
          <a:lstStyle>
            <a:lvl1pPr algn="l">
              <a:lnSpc>
                <a:spcPts val="5000"/>
              </a:lnSpc>
              <a:defRPr sz="5700">
                <a:solidFill>
                  <a:schemeClr val="accent1"/>
                </a:solidFill>
              </a:defRPr>
            </a:lvl1pPr>
          </a:lstStyle>
          <a:p>
            <a:r>
              <a:rPr lang="en-US" dirty="0"/>
              <a:t>CLICK TO EDIT TITLE STYLE</a:t>
            </a:r>
          </a:p>
        </p:txBody>
      </p:sp>
      <p:sp>
        <p:nvSpPr>
          <p:cNvPr id="10" name="Footer Placeholder 4">
            <a:extLst>
              <a:ext uri="{FF2B5EF4-FFF2-40B4-BE49-F238E27FC236}">
                <a16:creationId xmlns:a16="http://schemas.microsoft.com/office/drawing/2014/main" id="{2DE8DCF1-2693-3931-8CEC-6E0FCD2CA17D}"/>
              </a:ext>
            </a:extLst>
          </p:cNvPr>
          <p:cNvSpPr>
            <a:spLocks noGrp="1"/>
          </p:cNvSpPr>
          <p:nvPr>
            <p:ph type="ftr" sz="quarter" idx="11"/>
          </p:nvPr>
        </p:nvSpPr>
        <p:spPr>
          <a:xfrm>
            <a:off x="419100" y="6403467"/>
            <a:ext cx="4114800" cy="231140"/>
          </a:xfrm>
        </p:spPr>
        <p:txBody>
          <a:bodyPr/>
          <a:lstStyle>
            <a:lvl1pPr>
              <a:defRPr>
                <a:solidFill>
                  <a:schemeClr val="bg1"/>
                </a:solidFill>
              </a:defRPr>
            </a:lvl1pPr>
          </a:lstStyle>
          <a:p>
            <a:r>
              <a:rPr lang="en-US"/>
              <a:t>Presentation Name</a:t>
            </a:r>
            <a:endParaRPr lang="en-US" dirty="0"/>
          </a:p>
        </p:txBody>
      </p:sp>
      <p:sp>
        <p:nvSpPr>
          <p:cNvPr id="11" name="Slide Number Placeholder 5">
            <a:extLst>
              <a:ext uri="{FF2B5EF4-FFF2-40B4-BE49-F238E27FC236}">
                <a16:creationId xmlns:a16="http://schemas.microsoft.com/office/drawing/2014/main" id="{A6A4E0C5-BCFE-E239-85A3-2EB73C0668C1}"/>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36736476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ver Slide 1/3 Shadow Black">
    <p:bg>
      <p:bgPr>
        <a:solidFill>
          <a:schemeClr val="tx1"/>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C49B82D9-9A20-920E-4A71-D894A47EA38B}"/>
              </a:ext>
            </a:extLst>
          </p:cNvPr>
          <p:cNvCxnSpPr/>
          <p:nvPr userDrawn="1"/>
        </p:nvCxnSpPr>
        <p:spPr>
          <a:xfrm>
            <a:off x="4692121" y="0"/>
            <a:ext cx="0" cy="6858000"/>
          </a:xfrm>
          <a:prstGeom prst="line">
            <a:avLst/>
          </a:prstGeom>
          <a:ln w="8255">
            <a:solidFill>
              <a:schemeClr val="accent1"/>
            </a:solidFill>
          </a:ln>
        </p:spPr>
        <p:style>
          <a:lnRef idx="2">
            <a:schemeClr val="accent1"/>
          </a:lnRef>
          <a:fillRef idx="0">
            <a:schemeClr val="accent1"/>
          </a:fillRef>
          <a:effectRef idx="1">
            <a:schemeClr val="accent1"/>
          </a:effectRef>
          <a:fontRef idx="minor">
            <a:schemeClr val="tx1"/>
          </a:fontRef>
        </p:style>
      </p:cxnSp>
      <p:pic>
        <p:nvPicPr>
          <p:cNvPr id="15" name="Picture 14">
            <a:extLst>
              <a:ext uri="{FF2B5EF4-FFF2-40B4-BE49-F238E27FC236}">
                <a16:creationId xmlns:a16="http://schemas.microsoft.com/office/drawing/2014/main" id="{CBBC3894-83B9-E937-14DD-9827E1C42E9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4606890" y="2258907"/>
            <a:ext cx="170059" cy="55577"/>
          </a:xfrm>
          <a:prstGeom prst="rect">
            <a:avLst/>
          </a:prstGeom>
        </p:spPr>
      </p:pic>
      <p:sp>
        <p:nvSpPr>
          <p:cNvPr id="8" name="Subtitle 2">
            <a:extLst>
              <a:ext uri="{FF2B5EF4-FFF2-40B4-BE49-F238E27FC236}">
                <a16:creationId xmlns:a16="http://schemas.microsoft.com/office/drawing/2014/main" id="{470FAD3B-9FF6-449E-F6BD-3D335CBFB3A8}"/>
              </a:ext>
            </a:extLst>
          </p:cNvPr>
          <p:cNvSpPr>
            <a:spLocks noGrp="1"/>
          </p:cNvSpPr>
          <p:nvPr>
            <p:ph type="subTitle" idx="1"/>
          </p:nvPr>
        </p:nvSpPr>
        <p:spPr>
          <a:xfrm>
            <a:off x="419100" y="2217122"/>
            <a:ext cx="3984224" cy="397307"/>
          </a:xfrm>
        </p:spPr>
        <p:txBody>
          <a:bodyPr>
            <a:normAutofit/>
          </a:bodyPr>
          <a:lstStyle>
            <a:lvl1pPr marL="0" indent="0" algn="r">
              <a:buNone/>
              <a:defRPr sz="180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9" name="Date Placeholder 3">
            <a:extLst>
              <a:ext uri="{FF2B5EF4-FFF2-40B4-BE49-F238E27FC236}">
                <a16:creationId xmlns:a16="http://schemas.microsoft.com/office/drawing/2014/main" id="{B71BBA1D-9394-8AE8-0943-8D8F51052AC0}"/>
              </a:ext>
            </a:extLst>
          </p:cNvPr>
          <p:cNvSpPr>
            <a:spLocks noGrp="1"/>
          </p:cNvSpPr>
          <p:nvPr>
            <p:ph type="dt" sz="half" idx="10"/>
          </p:nvPr>
        </p:nvSpPr>
        <p:spPr>
          <a:xfrm>
            <a:off x="2381065" y="2876948"/>
            <a:ext cx="2056551" cy="231140"/>
          </a:xfrm>
        </p:spPr>
        <p:txBody>
          <a:bodyPr anchor="t" anchorCtr="0"/>
          <a:lstStyle>
            <a:lvl1pPr algn="r">
              <a:defRPr sz="1500">
                <a:solidFill>
                  <a:schemeClr val="accent1"/>
                </a:solidFill>
              </a:defRPr>
            </a:lvl1pPr>
          </a:lstStyle>
          <a:p>
            <a:fld id="{668AB571-D276-9E46-9D9F-6BB4D33A117E}" type="datetime4">
              <a:rPr lang="en-US" smtClean="0"/>
              <a:t>June 23, 2026</a:t>
            </a:fld>
            <a:endParaRPr lang="en-US" dirty="0"/>
          </a:p>
        </p:txBody>
      </p:sp>
      <p:pic>
        <p:nvPicPr>
          <p:cNvPr id="3" name="Picture 2">
            <a:extLst>
              <a:ext uri="{FF2B5EF4-FFF2-40B4-BE49-F238E27FC236}">
                <a16:creationId xmlns:a16="http://schemas.microsoft.com/office/drawing/2014/main" id="{4A500125-23C2-DA5E-0B81-6BA15DF3D56D}"/>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165220" y="165226"/>
            <a:ext cx="1289661" cy="906435"/>
          </a:xfrm>
          <a:prstGeom prst="rect">
            <a:avLst/>
          </a:prstGeom>
        </p:spPr>
      </p:pic>
      <p:sp>
        <p:nvSpPr>
          <p:cNvPr id="4" name="Title 1">
            <a:extLst>
              <a:ext uri="{FF2B5EF4-FFF2-40B4-BE49-F238E27FC236}">
                <a16:creationId xmlns:a16="http://schemas.microsoft.com/office/drawing/2014/main" id="{BA6D2948-223C-89D5-0393-78A05B8C7327}"/>
              </a:ext>
            </a:extLst>
          </p:cNvPr>
          <p:cNvSpPr>
            <a:spLocks noGrp="1"/>
          </p:cNvSpPr>
          <p:nvPr>
            <p:ph type="title" hasCustomPrompt="1"/>
          </p:nvPr>
        </p:nvSpPr>
        <p:spPr>
          <a:xfrm>
            <a:off x="4980372" y="419100"/>
            <a:ext cx="6792528" cy="2043603"/>
          </a:xfrm>
        </p:spPr>
        <p:txBody>
          <a:bodyPr anchor="b" anchorCtr="0">
            <a:noAutofit/>
          </a:bodyPr>
          <a:lstStyle>
            <a:lvl1pPr algn="l">
              <a:lnSpc>
                <a:spcPts val="5000"/>
              </a:lnSpc>
              <a:defRPr sz="5700">
                <a:solidFill>
                  <a:schemeClr val="accent1"/>
                </a:solidFill>
              </a:defRPr>
            </a:lvl1pPr>
          </a:lstStyle>
          <a:p>
            <a:r>
              <a:rPr lang="en-US" dirty="0"/>
              <a:t>CLICK TO EDIT TITLE STYLE</a:t>
            </a:r>
          </a:p>
        </p:txBody>
      </p:sp>
      <p:sp>
        <p:nvSpPr>
          <p:cNvPr id="10" name="Footer Placeholder 4">
            <a:extLst>
              <a:ext uri="{FF2B5EF4-FFF2-40B4-BE49-F238E27FC236}">
                <a16:creationId xmlns:a16="http://schemas.microsoft.com/office/drawing/2014/main" id="{2DE8DCF1-2693-3931-8CEC-6E0FCD2CA17D}"/>
              </a:ext>
            </a:extLst>
          </p:cNvPr>
          <p:cNvSpPr>
            <a:spLocks noGrp="1"/>
          </p:cNvSpPr>
          <p:nvPr>
            <p:ph type="ftr" sz="quarter" idx="11"/>
          </p:nvPr>
        </p:nvSpPr>
        <p:spPr>
          <a:xfrm>
            <a:off x="419100" y="6403467"/>
            <a:ext cx="4114800" cy="231140"/>
          </a:xfrm>
        </p:spPr>
        <p:txBody>
          <a:bodyPr/>
          <a:lstStyle>
            <a:lvl1pPr>
              <a:defRPr>
                <a:solidFill>
                  <a:schemeClr val="bg1"/>
                </a:solidFill>
              </a:defRPr>
            </a:lvl1pPr>
          </a:lstStyle>
          <a:p>
            <a:r>
              <a:rPr lang="en-US"/>
              <a:t>Presentation Name</a:t>
            </a:r>
            <a:endParaRPr lang="en-US" dirty="0"/>
          </a:p>
        </p:txBody>
      </p:sp>
      <p:sp>
        <p:nvSpPr>
          <p:cNvPr id="11" name="Slide Number Placeholder 5">
            <a:extLst>
              <a:ext uri="{FF2B5EF4-FFF2-40B4-BE49-F238E27FC236}">
                <a16:creationId xmlns:a16="http://schemas.microsoft.com/office/drawing/2014/main" id="{A6A4E0C5-BCFE-E239-85A3-2EB73C0668C1}"/>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17181841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ivider Slide Grey Fog">
    <p:bg>
      <p:bgPr>
        <a:solidFill>
          <a:schemeClr val="accent1"/>
        </a:solidFill>
        <a:effectLst/>
      </p:bgPr>
    </p:bg>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278554"/>
            <a:ext cx="7988300" cy="1991946"/>
          </a:xfrm>
        </p:spPr>
        <p:txBody>
          <a:bodyPr/>
          <a:lstStyle>
            <a:lvl1pPr>
              <a:defRPr sz="1600">
                <a:solidFill>
                  <a:schemeClr val="tx1"/>
                </a:solidFill>
              </a:defRPr>
            </a:lvl1pPr>
            <a:lvl2pPr>
              <a:defRPr sz="1500">
                <a:solidFill>
                  <a:schemeClr val="tx1"/>
                </a:solidFill>
              </a:defRPr>
            </a:lvl2pPr>
            <a:lvl3pPr>
              <a:defRPr sz="1500">
                <a:solidFill>
                  <a:schemeClr val="tx1"/>
                </a:solidFill>
              </a:defRPr>
            </a:lvl3pPr>
            <a:lvl4pPr>
              <a:defRPr sz="1500">
                <a:solidFill>
                  <a:schemeClr val="tx1"/>
                </a:solidFill>
              </a:defRPr>
            </a:lvl4pPr>
            <a:lvl5pPr>
              <a:defRPr sz="15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3" name="Picture 2">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
        <p:nvSpPr>
          <p:cNvPr id="4" name="Title 1">
            <a:extLst>
              <a:ext uri="{FF2B5EF4-FFF2-40B4-BE49-F238E27FC236}">
                <a16:creationId xmlns:a16="http://schemas.microsoft.com/office/drawing/2014/main" id="{672983F7-C01E-E4D5-DF22-456CB796F8E8}"/>
              </a:ext>
            </a:extLst>
          </p:cNvPr>
          <p:cNvSpPr>
            <a:spLocks noGrp="1"/>
          </p:cNvSpPr>
          <p:nvPr>
            <p:ph type="title" hasCustomPrompt="1"/>
          </p:nvPr>
        </p:nvSpPr>
        <p:spPr>
          <a:xfrm>
            <a:off x="409787" y="1143001"/>
            <a:ext cx="8025871" cy="1972582"/>
          </a:xfrm>
        </p:spPr>
        <p:txBody>
          <a:bodyPr anchor="b" anchorCtr="0">
            <a:normAutofit/>
          </a:bodyPr>
          <a:lstStyle>
            <a:lvl1pPr algn="l">
              <a:lnSpc>
                <a:spcPts val="3800"/>
              </a:lnSpc>
              <a:defRPr sz="4000">
                <a:solidFill>
                  <a:schemeClr val="tx1"/>
                </a:solidFill>
              </a:defRPr>
            </a:lvl1pPr>
          </a:lstStyle>
          <a:p>
            <a:r>
              <a:rPr lang="en-US" dirty="0"/>
              <a:t>CLICK TO EDIT MASTER TITLE STYLE</a:t>
            </a:r>
          </a:p>
        </p:txBody>
      </p:sp>
    </p:spTree>
    <p:extLst>
      <p:ext uri="{BB962C8B-B14F-4D97-AF65-F5344CB8AC3E}">
        <p14:creationId xmlns:p14="http://schemas.microsoft.com/office/powerpoint/2010/main" val="3544607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ivider Slide Sky Blue">
    <p:bg>
      <p:bgPr>
        <a:solidFill>
          <a:schemeClr val="accent4"/>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278554"/>
            <a:ext cx="7988300" cy="1991946"/>
          </a:xfrm>
        </p:spPr>
        <p:txBody>
          <a:bodyPr/>
          <a:lstStyle>
            <a:lvl1pPr>
              <a:defRPr sz="1600">
                <a:solidFill>
                  <a:schemeClr val="tx1"/>
                </a:solidFill>
              </a:defRPr>
            </a:lvl1pPr>
            <a:lvl2pPr>
              <a:defRPr sz="1500">
                <a:solidFill>
                  <a:schemeClr val="tx1"/>
                </a:solidFill>
              </a:defRPr>
            </a:lvl2pPr>
            <a:lvl3pPr>
              <a:defRPr sz="1500">
                <a:solidFill>
                  <a:schemeClr val="tx1"/>
                </a:solidFill>
              </a:defRPr>
            </a:lvl3pPr>
            <a:lvl4pPr>
              <a:defRPr sz="1500">
                <a:solidFill>
                  <a:schemeClr val="tx1"/>
                </a:solidFill>
              </a:defRPr>
            </a:lvl4pPr>
            <a:lvl5pPr>
              <a:defRPr sz="15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itle 1">
            <a:extLst>
              <a:ext uri="{FF2B5EF4-FFF2-40B4-BE49-F238E27FC236}">
                <a16:creationId xmlns:a16="http://schemas.microsoft.com/office/drawing/2014/main" id="{310F17FF-DCB7-F9E8-117B-A615B8C001F8}"/>
              </a:ext>
            </a:extLst>
          </p:cNvPr>
          <p:cNvSpPr>
            <a:spLocks noGrp="1"/>
          </p:cNvSpPr>
          <p:nvPr>
            <p:ph type="title" hasCustomPrompt="1"/>
          </p:nvPr>
        </p:nvSpPr>
        <p:spPr>
          <a:xfrm>
            <a:off x="409787" y="1143001"/>
            <a:ext cx="8025871" cy="1972582"/>
          </a:xfrm>
        </p:spPr>
        <p:txBody>
          <a:bodyPr anchor="b" anchorCtr="0">
            <a:normAutofit/>
          </a:bodyPr>
          <a:lstStyle>
            <a:lvl1pPr algn="l">
              <a:lnSpc>
                <a:spcPts val="3800"/>
              </a:lnSpc>
              <a:defRPr sz="4000">
                <a:solidFill>
                  <a:schemeClr val="tx1"/>
                </a:solidFill>
              </a:defRPr>
            </a:lvl1pPr>
          </a:lstStyle>
          <a:p>
            <a:r>
              <a:rPr lang="en-US" dirty="0"/>
              <a:t>CLICK TO EDIT MASTER TITLE STYLE</a:t>
            </a:r>
          </a:p>
        </p:txBody>
      </p:sp>
      <p:sp>
        <p:nvSpPr>
          <p:cNvPr id="12"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3"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4" name="Picture 13">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31769329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Divider Slide Moss Field">
    <p:bg>
      <p:bgPr>
        <a:solidFill>
          <a:schemeClr val="accent5"/>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278554"/>
            <a:ext cx="7988300" cy="1991946"/>
          </a:xfrm>
        </p:spPr>
        <p:txBody>
          <a:bodyPr/>
          <a:lstStyle>
            <a:lvl1pPr>
              <a:defRPr sz="1600">
                <a:solidFill>
                  <a:schemeClr val="tx1"/>
                </a:solidFill>
              </a:defRPr>
            </a:lvl1pPr>
            <a:lvl2pPr>
              <a:defRPr sz="1500">
                <a:solidFill>
                  <a:schemeClr val="tx1"/>
                </a:solidFill>
              </a:defRPr>
            </a:lvl2pPr>
            <a:lvl3pPr>
              <a:defRPr sz="1500">
                <a:solidFill>
                  <a:schemeClr val="tx1"/>
                </a:solidFill>
              </a:defRPr>
            </a:lvl3pPr>
            <a:lvl4pPr>
              <a:defRPr sz="1500">
                <a:solidFill>
                  <a:schemeClr val="tx1"/>
                </a:solidFill>
              </a:defRPr>
            </a:lvl4pPr>
            <a:lvl5pPr>
              <a:defRPr sz="15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itle 1">
            <a:extLst>
              <a:ext uri="{FF2B5EF4-FFF2-40B4-BE49-F238E27FC236}">
                <a16:creationId xmlns:a16="http://schemas.microsoft.com/office/drawing/2014/main" id="{78334637-2979-9767-48A1-34CD1738C148}"/>
              </a:ext>
            </a:extLst>
          </p:cNvPr>
          <p:cNvSpPr>
            <a:spLocks noGrp="1"/>
          </p:cNvSpPr>
          <p:nvPr>
            <p:ph type="title" hasCustomPrompt="1"/>
          </p:nvPr>
        </p:nvSpPr>
        <p:spPr>
          <a:xfrm>
            <a:off x="409787" y="1143001"/>
            <a:ext cx="8025871" cy="1972582"/>
          </a:xfrm>
        </p:spPr>
        <p:txBody>
          <a:bodyPr anchor="b" anchorCtr="0">
            <a:normAutofit/>
          </a:bodyPr>
          <a:lstStyle>
            <a:lvl1pPr algn="l">
              <a:lnSpc>
                <a:spcPts val="3800"/>
              </a:lnSpc>
              <a:defRPr sz="4000">
                <a:solidFill>
                  <a:schemeClr val="tx1"/>
                </a:solidFill>
              </a:defRPr>
            </a:lvl1pPr>
          </a:lstStyle>
          <a:p>
            <a:r>
              <a:rPr lang="en-US" dirty="0"/>
              <a:t>CLICK TO EDIT MASTER TITLE STYLE</a:t>
            </a:r>
          </a:p>
        </p:txBody>
      </p:sp>
      <p:sp>
        <p:nvSpPr>
          <p:cNvPr id="8"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9"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1" name="Picture 10">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30566073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ivider Slide Shadow Black">
    <p:bg>
      <p:bgPr>
        <a:solidFill>
          <a:schemeClr val="tx1"/>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278554"/>
            <a:ext cx="7988300" cy="1991946"/>
          </a:xfrm>
        </p:spPr>
        <p:txBody>
          <a:bodyPr/>
          <a:lstStyle>
            <a:lvl1pPr>
              <a:defRPr sz="1600">
                <a:solidFill>
                  <a:schemeClr val="accent1"/>
                </a:solidFill>
              </a:defRPr>
            </a:lvl1pPr>
            <a:lvl2pPr>
              <a:defRPr sz="1500">
                <a:solidFill>
                  <a:schemeClr val="accent1"/>
                </a:solidFill>
              </a:defRPr>
            </a:lvl2pPr>
            <a:lvl3pPr>
              <a:defRPr sz="1500">
                <a:solidFill>
                  <a:schemeClr val="accent1"/>
                </a:solidFill>
              </a:defRPr>
            </a:lvl3pPr>
            <a:lvl4pPr>
              <a:defRPr sz="1500">
                <a:solidFill>
                  <a:schemeClr val="accent1"/>
                </a:solidFill>
              </a:defRPr>
            </a:lvl4pPr>
            <a:lvl5pPr>
              <a:defRPr sz="15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1" name="Picture 10">
            <a:extLst>
              <a:ext uri="{FF2B5EF4-FFF2-40B4-BE49-F238E27FC236}">
                <a16:creationId xmlns:a16="http://schemas.microsoft.com/office/drawing/2014/main" id="{7B739D26-4AAD-8A3A-B9DB-839F6F061E89}"/>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2"/>
            <a:ext cx="762652" cy="536028"/>
          </a:xfrm>
          <a:prstGeom prst="rect">
            <a:avLst/>
          </a:prstGeom>
        </p:spPr>
      </p:pic>
      <p:sp>
        <p:nvSpPr>
          <p:cNvPr id="3" name="Title 1">
            <a:extLst>
              <a:ext uri="{FF2B5EF4-FFF2-40B4-BE49-F238E27FC236}">
                <a16:creationId xmlns:a16="http://schemas.microsoft.com/office/drawing/2014/main" id="{59A2740C-07AA-F62E-43D9-38C02CB77C7B}"/>
              </a:ext>
            </a:extLst>
          </p:cNvPr>
          <p:cNvSpPr>
            <a:spLocks noGrp="1"/>
          </p:cNvSpPr>
          <p:nvPr>
            <p:ph type="title" hasCustomPrompt="1"/>
          </p:nvPr>
        </p:nvSpPr>
        <p:spPr>
          <a:xfrm>
            <a:off x="409787" y="1143001"/>
            <a:ext cx="8025871" cy="1972582"/>
          </a:xfrm>
        </p:spPr>
        <p:txBody>
          <a:bodyPr anchor="b" anchorCtr="0">
            <a:normAutofit/>
          </a:bodyPr>
          <a:lstStyle>
            <a:lvl1pPr algn="l">
              <a:lnSpc>
                <a:spcPts val="3800"/>
              </a:lnSpc>
              <a:defRPr sz="4000">
                <a:solidFill>
                  <a:schemeClr val="accent1"/>
                </a:solidFill>
              </a:defRPr>
            </a:lvl1pPr>
          </a:lstStyle>
          <a:p>
            <a:r>
              <a:rPr lang="en-US" dirty="0"/>
              <a:t>CLICK TO EDIT MASTER TITLE STYLE</a:t>
            </a:r>
          </a:p>
        </p:txBody>
      </p:sp>
      <p:sp>
        <p:nvSpPr>
          <p:cNvPr id="8"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bg1"/>
                </a:solidFill>
              </a:defRPr>
            </a:lvl1pPr>
          </a:lstStyle>
          <a:p>
            <a:r>
              <a:rPr lang="en-US"/>
              <a:t>Presentation Name</a:t>
            </a:r>
            <a:endParaRPr lang="en-US" dirty="0"/>
          </a:p>
        </p:txBody>
      </p:sp>
      <p:sp>
        <p:nvSpPr>
          <p:cNvPr id="9"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26537887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Divider Slide Command Orange">
    <p:bg>
      <p:bgPr>
        <a:solidFill>
          <a:schemeClr val="accent2"/>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278554"/>
            <a:ext cx="7988300" cy="1991946"/>
          </a:xfrm>
        </p:spPr>
        <p:txBody>
          <a:bodyPr/>
          <a:lstStyle>
            <a:lvl1pPr>
              <a:defRPr sz="1600">
                <a:solidFill>
                  <a:schemeClr val="accent1"/>
                </a:solidFill>
              </a:defRPr>
            </a:lvl1pPr>
            <a:lvl2pPr>
              <a:defRPr sz="1500">
                <a:solidFill>
                  <a:schemeClr val="accent1"/>
                </a:solidFill>
              </a:defRPr>
            </a:lvl2pPr>
            <a:lvl3pPr>
              <a:defRPr sz="1500">
                <a:solidFill>
                  <a:schemeClr val="accent1"/>
                </a:solidFill>
              </a:defRPr>
            </a:lvl3pPr>
            <a:lvl4pPr>
              <a:defRPr sz="1500">
                <a:solidFill>
                  <a:schemeClr val="accent1"/>
                </a:solidFill>
              </a:defRPr>
            </a:lvl4pPr>
            <a:lvl5pPr>
              <a:defRPr sz="15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1" name="Picture 10">
            <a:extLst>
              <a:ext uri="{FF2B5EF4-FFF2-40B4-BE49-F238E27FC236}">
                <a16:creationId xmlns:a16="http://schemas.microsoft.com/office/drawing/2014/main" id="{7B739D26-4AAD-8A3A-B9DB-839F6F061E89}"/>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2"/>
            <a:ext cx="762652" cy="536028"/>
          </a:xfrm>
          <a:prstGeom prst="rect">
            <a:avLst/>
          </a:prstGeom>
        </p:spPr>
      </p:pic>
      <p:sp>
        <p:nvSpPr>
          <p:cNvPr id="3" name="Title 1">
            <a:extLst>
              <a:ext uri="{FF2B5EF4-FFF2-40B4-BE49-F238E27FC236}">
                <a16:creationId xmlns:a16="http://schemas.microsoft.com/office/drawing/2014/main" id="{9AC94B7F-F4A2-3BD0-44F1-8A94052449CC}"/>
              </a:ext>
            </a:extLst>
          </p:cNvPr>
          <p:cNvSpPr>
            <a:spLocks noGrp="1"/>
          </p:cNvSpPr>
          <p:nvPr>
            <p:ph type="title" hasCustomPrompt="1"/>
          </p:nvPr>
        </p:nvSpPr>
        <p:spPr>
          <a:xfrm>
            <a:off x="409787" y="1143001"/>
            <a:ext cx="8025871" cy="1972582"/>
          </a:xfrm>
        </p:spPr>
        <p:txBody>
          <a:bodyPr anchor="b" anchorCtr="0">
            <a:normAutofit/>
          </a:bodyPr>
          <a:lstStyle>
            <a:lvl1pPr algn="l">
              <a:lnSpc>
                <a:spcPts val="3800"/>
              </a:lnSpc>
              <a:defRPr sz="4000">
                <a:solidFill>
                  <a:schemeClr val="accent1"/>
                </a:solidFill>
              </a:defRPr>
            </a:lvl1pPr>
          </a:lstStyle>
          <a:p>
            <a:r>
              <a:rPr lang="en-US" dirty="0"/>
              <a:t>CLICK TO EDIT MASTER TITLE STYLE</a:t>
            </a:r>
          </a:p>
        </p:txBody>
      </p:sp>
      <p:sp>
        <p:nvSpPr>
          <p:cNvPr id="8"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bg1"/>
                </a:solidFill>
              </a:defRPr>
            </a:lvl1pPr>
          </a:lstStyle>
          <a:p>
            <a:r>
              <a:rPr lang="en-US"/>
              <a:t>Presentation Name</a:t>
            </a:r>
            <a:endParaRPr lang="en-US" dirty="0"/>
          </a:p>
        </p:txBody>
      </p:sp>
      <p:sp>
        <p:nvSpPr>
          <p:cNvPr id="9"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42414447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ivider Slide Sky Blue Pattern">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78B7CA1-90EF-71AF-58F6-7DAF67493138}"/>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l="2459" r="2459"/>
          <a:stretch/>
        </p:blipFill>
        <p:spPr>
          <a:xfrm>
            <a:off x="0" y="0"/>
            <a:ext cx="12192000" cy="6858000"/>
          </a:xfrm>
          <a:prstGeom prst="rect">
            <a:avLst/>
          </a:prstGeom>
        </p:spPr>
      </p:pic>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278554"/>
            <a:ext cx="7988300" cy="1991946"/>
          </a:xfrm>
        </p:spPr>
        <p:txBody>
          <a:bodyPr/>
          <a:lstStyle>
            <a:lvl1pPr>
              <a:defRPr sz="1600">
                <a:solidFill>
                  <a:schemeClr val="tx1"/>
                </a:solidFill>
              </a:defRPr>
            </a:lvl1pPr>
            <a:lvl2pPr>
              <a:defRPr sz="1500">
                <a:solidFill>
                  <a:schemeClr val="tx1"/>
                </a:solidFill>
              </a:defRPr>
            </a:lvl2pPr>
            <a:lvl3pPr>
              <a:defRPr sz="1500">
                <a:solidFill>
                  <a:schemeClr val="tx1"/>
                </a:solidFill>
              </a:defRPr>
            </a:lvl3pPr>
            <a:lvl4pPr>
              <a:defRPr sz="1500">
                <a:solidFill>
                  <a:schemeClr val="tx1"/>
                </a:solidFill>
              </a:defRPr>
            </a:lvl4pPr>
            <a:lvl5pPr>
              <a:defRPr sz="15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itle 1">
            <a:extLst>
              <a:ext uri="{FF2B5EF4-FFF2-40B4-BE49-F238E27FC236}">
                <a16:creationId xmlns:a16="http://schemas.microsoft.com/office/drawing/2014/main" id="{D949E06E-5780-077F-0340-1C6F2E9182E2}"/>
              </a:ext>
            </a:extLst>
          </p:cNvPr>
          <p:cNvSpPr>
            <a:spLocks noGrp="1"/>
          </p:cNvSpPr>
          <p:nvPr>
            <p:ph type="title" hasCustomPrompt="1"/>
          </p:nvPr>
        </p:nvSpPr>
        <p:spPr>
          <a:xfrm>
            <a:off x="409787" y="1143001"/>
            <a:ext cx="8025871" cy="1972582"/>
          </a:xfrm>
        </p:spPr>
        <p:txBody>
          <a:bodyPr anchor="b" anchorCtr="0">
            <a:normAutofit/>
          </a:bodyPr>
          <a:lstStyle>
            <a:lvl1pPr algn="l">
              <a:lnSpc>
                <a:spcPts val="3800"/>
              </a:lnSpc>
              <a:defRPr sz="4000">
                <a:solidFill>
                  <a:schemeClr val="tx1"/>
                </a:solidFill>
              </a:defRPr>
            </a:lvl1pPr>
          </a:lstStyle>
          <a:p>
            <a:r>
              <a:rPr lang="en-US" dirty="0"/>
              <a:t>CLICK TO EDIT MASTER TITLE STYLE</a:t>
            </a:r>
          </a:p>
        </p:txBody>
      </p:sp>
      <p:sp>
        <p:nvSpPr>
          <p:cNvPr id="8"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9"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1" name="Picture 10">
            <a:extLst>
              <a:ext uri="{FF2B5EF4-FFF2-40B4-BE49-F238E27FC236}">
                <a16:creationId xmlns:a16="http://schemas.microsoft.com/office/drawing/2014/main" id="{6D4AA83D-112C-508E-BCDD-3BFC0AD58EDF}"/>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31979187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Divider Slide 2/3 General Dynamics Blue">
    <p:bg>
      <p:bgPr>
        <a:solidFill>
          <a:schemeClr val="accent3"/>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8874369" y="2262554"/>
            <a:ext cx="2898531" cy="2286000"/>
          </a:xfrm>
        </p:spPr>
        <p:txBody>
          <a:bodyPr/>
          <a:lstStyle>
            <a:lvl1pPr>
              <a:defRPr sz="1600">
                <a:solidFill>
                  <a:schemeClr val="accent1"/>
                </a:solidFill>
              </a:defRPr>
            </a:lvl1pPr>
            <a:lvl2pPr>
              <a:defRPr sz="1500">
                <a:solidFill>
                  <a:schemeClr val="accent1"/>
                </a:solidFill>
              </a:defRPr>
            </a:lvl2pPr>
            <a:lvl3pPr>
              <a:defRPr sz="1500">
                <a:solidFill>
                  <a:schemeClr val="accent1"/>
                </a:solidFill>
              </a:defRPr>
            </a:lvl3pPr>
            <a:lvl4pPr>
              <a:defRPr sz="1500">
                <a:solidFill>
                  <a:schemeClr val="accent1"/>
                </a:solidFill>
              </a:defRPr>
            </a:lvl4pPr>
            <a:lvl5pPr>
              <a:defRPr sz="15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1" name="Picture 10">
            <a:extLst>
              <a:ext uri="{FF2B5EF4-FFF2-40B4-BE49-F238E27FC236}">
                <a16:creationId xmlns:a16="http://schemas.microsoft.com/office/drawing/2014/main" id="{7B739D26-4AAD-8A3A-B9DB-839F6F061E89}"/>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2"/>
            <a:ext cx="762652" cy="536028"/>
          </a:xfrm>
          <a:prstGeom prst="rect">
            <a:avLst/>
          </a:prstGeom>
        </p:spPr>
      </p:pic>
      <p:cxnSp>
        <p:nvCxnSpPr>
          <p:cNvPr id="13" name="Straight Connector 12">
            <a:extLst>
              <a:ext uri="{FF2B5EF4-FFF2-40B4-BE49-F238E27FC236}">
                <a16:creationId xmlns:a16="http://schemas.microsoft.com/office/drawing/2014/main" id="{C49B82D9-9A20-920E-4A71-D894A47EA38B}"/>
              </a:ext>
            </a:extLst>
          </p:cNvPr>
          <p:cNvCxnSpPr/>
          <p:nvPr userDrawn="1"/>
        </p:nvCxnSpPr>
        <p:spPr>
          <a:xfrm>
            <a:off x="8598295" y="0"/>
            <a:ext cx="0" cy="6858000"/>
          </a:xfrm>
          <a:prstGeom prst="line">
            <a:avLst/>
          </a:prstGeom>
          <a:ln w="8255"/>
        </p:spPr>
        <p:style>
          <a:lnRef idx="2">
            <a:schemeClr val="accent1"/>
          </a:lnRef>
          <a:fillRef idx="0">
            <a:schemeClr val="accent1"/>
          </a:fillRef>
          <a:effectRef idx="1">
            <a:schemeClr val="accent1"/>
          </a:effectRef>
          <a:fontRef idx="minor">
            <a:schemeClr val="tx1"/>
          </a:fontRef>
        </p:style>
      </p:cxnSp>
      <p:pic>
        <p:nvPicPr>
          <p:cNvPr id="15" name="Picture 14">
            <a:extLst>
              <a:ext uri="{FF2B5EF4-FFF2-40B4-BE49-F238E27FC236}">
                <a16:creationId xmlns:a16="http://schemas.microsoft.com/office/drawing/2014/main" id="{CBBC3894-83B9-E937-14DD-9827E1C42E9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8513064" y="2258907"/>
            <a:ext cx="170059" cy="55577"/>
          </a:xfrm>
          <a:prstGeom prst="rect">
            <a:avLst/>
          </a:prstGeom>
        </p:spPr>
      </p:pic>
      <p:sp>
        <p:nvSpPr>
          <p:cNvPr id="7" name="Title 1">
            <a:extLst>
              <a:ext uri="{FF2B5EF4-FFF2-40B4-BE49-F238E27FC236}">
                <a16:creationId xmlns:a16="http://schemas.microsoft.com/office/drawing/2014/main" id="{762A7F60-15CD-83D8-3928-78648431E207}"/>
              </a:ext>
            </a:extLst>
          </p:cNvPr>
          <p:cNvSpPr>
            <a:spLocks noGrp="1"/>
          </p:cNvSpPr>
          <p:nvPr>
            <p:ph type="title" hasCustomPrompt="1"/>
          </p:nvPr>
        </p:nvSpPr>
        <p:spPr>
          <a:xfrm>
            <a:off x="419100" y="449580"/>
            <a:ext cx="7945438" cy="1972582"/>
          </a:xfrm>
        </p:spPr>
        <p:txBody>
          <a:bodyPr anchor="b" anchorCtr="0">
            <a:normAutofit/>
          </a:bodyPr>
          <a:lstStyle>
            <a:lvl1pPr algn="r">
              <a:lnSpc>
                <a:spcPts val="3800"/>
              </a:lnSpc>
              <a:defRPr sz="4000">
                <a:solidFill>
                  <a:schemeClr val="accent1"/>
                </a:solidFill>
              </a:defRPr>
            </a:lvl1pPr>
          </a:lstStyle>
          <a:p>
            <a:r>
              <a:rPr lang="en-US" dirty="0"/>
              <a:t>CLICK TO EDIT MASTER TITLE STYLE</a:t>
            </a:r>
          </a:p>
        </p:txBody>
      </p:sp>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bg1"/>
                </a:solidFill>
              </a:defRPr>
            </a:lvl1pPr>
          </a:lstStyle>
          <a:p>
            <a:r>
              <a:rPr lang="en-US"/>
              <a:t>Presentation Name</a:t>
            </a:r>
            <a:endParaRPr lang="en-US" dirty="0"/>
          </a:p>
        </p:txBody>
      </p:sp>
      <p:sp>
        <p:nvSpPr>
          <p:cNvPr id="12"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14036264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Divider Slide 2/3 Shadow Black">
    <p:bg>
      <p:bgPr>
        <a:solidFill>
          <a:schemeClr val="tx1"/>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8874369" y="2262554"/>
            <a:ext cx="2898531" cy="2286000"/>
          </a:xfrm>
        </p:spPr>
        <p:txBody>
          <a:bodyPr/>
          <a:lstStyle>
            <a:lvl1pPr>
              <a:defRPr sz="1600">
                <a:solidFill>
                  <a:schemeClr val="accent1"/>
                </a:solidFill>
              </a:defRPr>
            </a:lvl1pPr>
            <a:lvl2pPr>
              <a:defRPr sz="1500">
                <a:solidFill>
                  <a:schemeClr val="accent1"/>
                </a:solidFill>
              </a:defRPr>
            </a:lvl2pPr>
            <a:lvl3pPr>
              <a:defRPr sz="1500">
                <a:solidFill>
                  <a:schemeClr val="accent1"/>
                </a:solidFill>
              </a:defRPr>
            </a:lvl3pPr>
            <a:lvl4pPr>
              <a:defRPr sz="1500">
                <a:solidFill>
                  <a:schemeClr val="accent1"/>
                </a:solidFill>
              </a:defRPr>
            </a:lvl4pPr>
            <a:lvl5pPr>
              <a:defRPr sz="15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1" name="Picture 10">
            <a:extLst>
              <a:ext uri="{FF2B5EF4-FFF2-40B4-BE49-F238E27FC236}">
                <a16:creationId xmlns:a16="http://schemas.microsoft.com/office/drawing/2014/main" id="{7B739D26-4AAD-8A3A-B9DB-839F6F061E89}"/>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2"/>
            <a:ext cx="762652" cy="536028"/>
          </a:xfrm>
          <a:prstGeom prst="rect">
            <a:avLst/>
          </a:prstGeom>
        </p:spPr>
      </p:pic>
      <p:cxnSp>
        <p:nvCxnSpPr>
          <p:cNvPr id="13" name="Straight Connector 12">
            <a:extLst>
              <a:ext uri="{FF2B5EF4-FFF2-40B4-BE49-F238E27FC236}">
                <a16:creationId xmlns:a16="http://schemas.microsoft.com/office/drawing/2014/main" id="{C49B82D9-9A20-920E-4A71-D894A47EA38B}"/>
              </a:ext>
            </a:extLst>
          </p:cNvPr>
          <p:cNvCxnSpPr/>
          <p:nvPr userDrawn="1"/>
        </p:nvCxnSpPr>
        <p:spPr>
          <a:xfrm>
            <a:off x="8598295" y="0"/>
            <a:ext cx="0" cy="6858000"/>
          </a:xfrm>
          <a:prstGeom prst="line">
            <a:avLst/>
          </a:prstGeom>
          <a:ln w="8255"/>
        </p:spPr>
        <p:style>
          <a:lnRef idx="2">
            <a:schemeClr val="accent1"/>
          </a:lnRef>
          <a:fillRef idx="0">
            <a:schemeClr val="accent1"/>
          </a:fillRef>
          <a:effectRef idx="1">
            <a:schemeClr val="accent1"/>
          </a:effectRef>
          <a:fontRef idx="minor">
            <a:schemeClr val="tx1"/>
          </a:fontRef>
        </p:style>
      </p:cxnSp>
      <p:pic>
        <p:nvPicPr>
          <p:cNvPr id="15" name="Picture 14">
            <a:extLst>
              <a:ext uri="{FF2B5EF4-FFF2-40B4-BE49-F238E27FC236}">
                <a16:creationId xmlns:a16="http://schemas.microsoft.com/office/drawing/2014/main" id="{CBBC3894-83B9-E937-14DD-9827E1C42E9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8513064" y="2258907"/>
            <a:ext cx="170059" cy="55577"/>
          </a:xfrm>
          <a:prstGeom prst="rect">
            <a:avLst/>
          </a:prstGeom>
        </p:spPr>
      </p:pic>
      <p:sp>
        <p:nvSpPr>
          <p:cNvPr id="7" name="Title 1">
            <a:extLst>
              <a:ext uri="{FF2B5EF4-FFF2-40B4-BE49-F238E27FC236}">
                <a16:creationId xmlns:a16="http://schemas.microsoft.com/office/drawing/2014/main" id="{6AEDB766-F5A1-7B04-E581-9DB3FAA1BBF6}"/>
              </a:ext>
            </a:extLst>
          </p:cNvPr>
          <p:cNvSpPr>
            <a:spLocks noGrp="1"/>
          </p:cNvSpPr>
          <p:nvPr>
            <p:ph type="title" hasCustomPrompt="1"/>
          </p:nvPr>
        </p:nvSpPr>
        <p:spPr>
          <a:xfrm>
            <a:off x="419100" y="449580"/>
            <a:ext cx="7945438" cy="1972582"/>
          </a:xfrm>
        </p:spPr>
        <p:txBody>
          <a:bodyPr anchor="b" anchorCtr="0">
            <a:normAutofit/>
          </a:bodyPr>
          <a:lstStyle>
            <a:lvl1pPr algn="r">
              <a:lnSpc>
                <a:spcPts val="3800"/>
              </a:lnSpc>
              <a:defRPr sz="4000">
                <a:solidFill>
                  <a:schemeClr val="accent1"/>
                </a:solidFill>
              </a:defRPr>
            </a:lvl1pPr>
          </a:lstStyle>
          <a:p>
            <a:r>
              <a:rPr lang="en-US" dirty="0"/>
              <a:t>CLICK TO EDIT MASTER TITLE STYLE</a:t>
            </a:r>
          </a:p>
        </p:txBody>
      </p:sp>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bg1"/>
                </a:solidFill>
              </a:defRPr>
            </a:lvl1pPr>
          </a:lstStyle>
          <a:p>
            <a:r>
              <a:rPr lang="en-US"/>
              <a:t>Presentation Name</a:t>
            </a:r>
            <a:endParaRPr lang="en-US" dirty="0"/>
          </a:p>
        </p:txBody>
      </p:sp>
      <p:sp>
        <p:nvSpPr>
          <p:cNvPr id="12"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31778403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Divider Slide 2/3 Grey Fog">
    <p:bg>
      <p:bgPr>
        <a:solidFill>
          <a:schemeClr val="accent1"/>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8874369" y="2262554"/>
            <a:ext cx="2898531" cy="2286000"/>
          </a:xfrm>
        </p:spPr>
        <p:txBody>
          <a:bodyPr/>
          <a:lstStyle>
            <a:lvl1pPr>
              <a:defRPr sz="1600">
                <a:solidFill>
                  <a:schemeClr val="tx1"/>
                </a:solidFill>
              </a:defRPr>
            </a:lvl1pPr>
            <a:lvl2pPr>
              <a:defRPr sz="1500">
                <a:solidFill>
                  <a:schemeClr val="tx1"/>
                </a:solidFill>
              </a:defRPr>
            </a:lvl2pPr>
            <a:lvl3pPr>
              <a:defRPr sz="1500">
                <a:solidFill>
                  <a:schemeClr val="tx1"/>
                </a:solidFill>
              </a:defRPr>
            </a:lvl3pPr>
            <a:lvl4pPr>
              <a:defRPr sz="1500">
                <a:solidFill>
                  <a:schemeClr val="tx1"/>
                </a:solidFill>
              </a:defRPr>
            </a:lvl4pPr>
            <a:lvl5pPr>
              <a:defRPr sz="15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3" name="Straight Connector 12">
            <a:extLst>
              <a:ext uri="{FF2B5EF4-FFF2-40B4-BE49-F238E27FC236}">
                <a16:creationId xmlns:a16="http://schemas.microsoft.com/office/drawing/2014/main" id="{C49B82D9-9A20-920E-4A71-D894A47EA38B}"/>
              </a:ext>
            </a:extLst>
          </p:cNvPr>
          <p:cNvCxnSpPr/>
          <p:nvPr userDrawn="1"/>
        </p:nvCxnSpPr>
        <p:spPr>
          <a:xfrm>
            <a:off x="8598295" y="0"/>
            <a:ext cx="0" cy="6858000"/>
          </a:xfrm>
          <a:prstGeom prst="line">
            <a:avLst/>
          </a:prstGeom>
          <a:ln w="8255">
            <a:solidFill>
              <a:schemeClr val="tx1"/>
            </a:solidFill>
          </a:ln>
        </p:spPr>
        <p:style>
          <a:lnRef idx="2">
            <a:schemeClr val="accent1"/>
          </a:lnRef>
          <a:fillRef idx="0">
            <a:schemeClr val="accent1"/>
          </a:fillRef>
          <a:effectRef idx="1">
            <a:schemeClr val="accent1"/>
          </a:effectRef>
          <a:fontRef idx="minor">
            <a:schemeClr val="tx1"/>
          </a:fontRef>
        </p:style>
      </p:cxnSp>
      <p:pic>
        <p:nvPicPr>
          <p:cNvPr id="15" name="Picture 14">
            <a:extLst>
              <a:ext uri="{FF2B5EF4-FFF2-40B4-BE49-F238E27FC236}">
                <a16:creationId xmlns:a16="http://schemas.microsoft.com/office/drawing/2014/main" id="{CBBC3894-83B9-E937-14DD-9827E1C42E9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8513064" y="2258907"/>
            <a:ext cx="170059" cy="55577"/>
          </a:xfrm>
          <a:prstGeom prst="rect">
            <a:avLst/>
          </a:prstGeom>
        </p:spPr>
      </p:pic>
      <p:sp>
        <p:nvSpPr>
          <p:cNvPr id="8" name="Title 1">
            <a:extLst>
              <a:ext uri="{FF2B5EF4-FFF2-40B4-BE49-F238E27FC236}">
                <a16:creationId xmlns:a16="http://schemas.microsoft.com/office/drawing/2014/main" id="{1877C141-4B8C-C79E-DAB0-398ACF3E7655}"/>
              </a:ext>
            </a:extLst>
          </p:cNvPr>
          <p:cNvSpPr>
            <a:spLocks noGrp="1"/>
          </p:cNvSpPr>
          <p:nvPr>
            <p:ph type="title" hasCustomPrompt="1"/>
          </p:nvPr>
        </p:nvSpPr>
        <p:spPr>
          <a:xfrm>
            <a:off x="419100" y="449580"/>
            <a:ext cx="7945438" cy="1972582"/>
          </a:xfrm>
        </p:spPr>
        <p:txBody>
          <a:bodyPr anchor="b" anchorCtr="0">
            <a:normAutofit/>
          </a:bodyPr>
          <a:lstStyle>
            <a:lvl1pPr algn="r">
              <a:lnSpc>
                <a:spcPts val="3800"/>
              </a:lnSpc>
              <a:defRPr sz="4000">
                <a:solidFill>
                  <a:schemeClr val="tx1"/>
                </a:solidFill>
              </a:defRPr>
            </a:lvl1pPr>
          </a:lstStyle>
          <a:p>
            <a:r>
              <a:rPr lang="en-US" dirty="0"/>
              <a:t>CLICK TO EDIT MASTER TITLE STYLE</a:t>
            </a:r>
          </a:p>
        </p:txBody>
      </p:sp>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1"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2" name="Picture 11">
            <a:extLst>
              <a:ext uri="{FF2B5EF4-FFF2-40B4-BE49-F238E27FC236}">
                <a16:creationId xmlns:a16="http://schemas.microsoft.com/office/drawing/2014/main" id="{6D4AA83D-112C-508E-BCDD-3BFC0AD58EDF}"/>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17450608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Divider Slide 2/3 Sky Blue">
    <p:bg>
      <p:bgPr>
        <a:solidFill>
          <a:schemeClr val="accent4"/>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8874369" y="2262554"/>
            <a:ext cx="2898531" cy="2286000"/>
          </a:xfrm>
        </p:spPr>
        <p:txBody>
          <a:bodyPr/>
          <a:lstStyle>
            <a:lvl1pPr>
              <a:defRPr sz="1600">
                <a:solidFill>
                  <a:schemeClr val="tx1"/>
                </a:solidFill>
              </a:defRPr>
            </a:lvl1pPr>
            <a:lvl2pPr>
              <a:defRPr sz="1500">
                <a:solidFill>
                  <a:schemeClr val="tx1"/>
                </a:solidFill>
              </a:defRPr>
            </a:lvl2pPr>
            <a:lvl3pPr>
              <a:defRPr sz="1500">
                <a:solidFill>
                  <a:schemeClr val="tx1"/>
                </a:solidFill>
              </a:defRPr>
            </a:lvl3pPr>
            <a:lvl4pPr>
              <a:defRPr sz="1500">
                <a:solidFill>
                  <a:schemeClr val="tx1"/>
                </a:solidFill>
              </a:defRPr>
            </a:lvl4pPr>
            <a:lvl5pPr>
              <a:defRPr sz="15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3" name="Straight Connector 12">
            <a:extLst>
              <a:ext uri="{FF2B5EF4-FFF2-40B4-BE49-F238E27FC236}">
                <a16:creationId xmlns:a16="http://schemas.microsoft.com/office/drawing/2014/main" id="{C49B82D9-9A20-920E-4A71-D894A47EA38B}"/>
              </a:ext>
            </a:extLst>
          </p:cNvPr>
          <p:cNvCxnSpPr/>
          <p:nvPr userDrawn="1"/>
        </p:nvCxnSpPr>
        <p:spPr>
          <a:xfrm>
            <a:off x="8598295" y="0"/>
            <a:ext cx="0" cy="6858000"/>
          </a:xfrm>
          <a:prstGeom prst="line">
            <a:avLst/>
          </a:prstGeom>
          <a:ln w="8255">
            <a:solidFill>
              <a:schemeClr val="tx1"/>
            </a:solidFill>
          </a:ln>
        </p:spPr>
        <p:style>
          <a:lnRef idx="2">
            <a:schemeClr val="accent1"/>
          </a:lnRef>
          <a:fillRef idx="0">
            <a:schemeClr val="accent1"/>
          </a:fillRef>
          <a:effectRef idx="1">
            <a:schemeClr val="accent1"/>
          </a:effectRef>
          <a:fontRef idx="minor">
            <a:schemeClr val="tx1"/>
          </a:fontRef>
        </p:style>
      </p:cxnSp>
      <p:pic>
        <p:nvPicPr>
          <p:cNvPr id="15" name="Picture 14">
            <a:extLst>
              <a:ext uri="{FF2B5EF4-FFF2-40B4-BE49-F238E27FC236}">
                <a16:creationId xmlns:a16="http://schemas.microsoft.com/office/drawing/2014/main" id="{CBBC3894-83B9-E937-14DD-9827E1C42E9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8513064" y="2258907"/>
            <a:ext cx="170059" cy="55577"/>
          </a:xfrm>
          <a:prstGeom prst="rect">
            <a:avLst/>
          </a:prstGeom>
        </p:spPr>
      </p:pic>
      <p:sp>
        <p:nvSpPr>
          <p:cNvPr id="7" name="Title 1">
            <a:extLst>
              <a:ext uri="{FF2B5EF4-FFF2-40B4-BE49-F238E27FC236}">
                <a16:creationId xmlns:a16="http://schemas.microsoft.com/office/drawing/2014/main" id="{DA1BDF50-AB57-0CEE-74A2-66F0DFD52CCA}"/>
              </a:ext>
            </a:extLst>
          </p:cNvPr>
          <p:cNvSpPr>
            <a:spLocks noGrp="1"/>
          </p:cNvSpPr>
          <p:nvPr>
            <p:ph type="title" hasCustomPrompt="1"/>
          </p:nvPr>
        </p:nvSpPr>
        <p:spPr>
          <a:xfrm>
            <a:off x="419100" y="449580"/>
            <a:ext cx="7945438" cy="1972582"/>
          </a:xfrm>
        </p:spPr>
        <p:txBody>
          <a:bodyPr anchor="b" anchorCtr="0">
            <a:normAutofit/>
          </a:bodyPr>
          <a:lstStyle>
            <a:lvl1pPr algn="r">
              <a:lnSpc>
                <a:spcPts val="3800"/>
              </a:lnSpc>
              <a:defRPr sz="4000">
                <a:solidFill>
                  <a:schemeClr val="tx1"/>
                </a:solidFill>
              </a:defRPr>
            </a:lvl1pPr>
          </a:lstStyle>
          <a:p>
            <a:r>
              <a:rPr lang="en-US" dirty="0"/>
              <a:t>CLICK TO EDIT MASTER TITLE STYLE</a:t>
            </a:r>
          </a:p>
        </p:txBody>
      </p:sp>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1"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2" name="Picture 11">
            <a:extLst>
              <a:ext uri="{FF2B5EF4-FFF2-40B4-BE49-F238E27FC236}">
                <a16:creationId xmlns:a16="http://schemas.microsoft.com/office/drawing/2014/main" id="{6D4AA83D-112C-508E-BCDD-3BFC0AD58EDF}"/>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10588354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Divider Slide 2/3 Moss Field">
    <p:bg>
      <p:bgPr>
        <a:solidFill>
          <a:schemeClr val="accent5"/>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8874369" y="2262554"/>
            <a:ext cx="2898531" cy="2286000"/>
          </a:xfrm>
        </p:spPr>
        <p:txBody>
          <a:bodyPr/>
          <a:lstStyle>
            <a:lvl1pPr>
              <a:defRPr sz="1600">
                <a:solidFill>
                  <a:schemeClr val="tx1"/>
                </a:solidFill>
              </a:defRPr>
            </a:lvl1pPr>
            <a:lvl2pPr>
              <a:defRPr sz="1500">
                <a:solidFill>
                  <a:schemeClr val="tx1"/>
                </a:solidFill>
              </a:defRPr>
            </a:lvl2pPr>
            <a:lvl3pPr>
              <a:defRPr sz="1500">
                <a:solidFill>
                  <a:schemeClr val="tx1"/>
                </a:solidFill>
              </a:defRPr>
            </a:lvl3pPr>
            <a:lvl4pPr>
              <a:defRPr sz="1500">
                <a:solidFill>
                  <a:schemeClr val="tx1"/>
                </a:solidFill>
              </a:defRPr>
            </a:lvl4pPr>
            <a:lvl5pPr>
              <a:defRPr sz="15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3" name="Straight Connector 12">
            <a:extLst>
              <a:ext uri="{FF2B5EF4-FFF2-40B4-BE49-F238E27FC236}">
                <a16:creationId xmlns:a16="http://schemas.microsoft.com/office/drawing/2014/main" id="{C49B82D9-9A20-920E-4A71-D894A47EA38B}"/>
              </a:ext>
            </a:extLst>
          </p:cNvPr>
          <p:cNvCxnSpPr/>
          <p:nvPr userDrawn="1"/>
        </p:nvCxnSpPr>
        <p:spPr>
          <a:xfrm>
            <a:off x="8598295" y="0"/>
            <a:ext cx="0" cy="6858000"/>
          </a:xfrm>
          <a:prstGeom prst="line">
            <a:avLst/>
          </a:prstGeom>
          <a:ln w="8255">
            <a:solidFill>
              <a:schemeClr val="tx1"/>
            </a:solidFill>
          </a:ln>
        </p:spPr>
        <p:style>
          <a:lnRef idx="2">
            <a:schemeClr val="accent1"/>
          </a:lnRef>
          <a:fillRef idx="0">
            <a:schemeClr val="accent1"/>
          </a:fillRef>
          <a:effectRef idx="1">
            <a:schemeClr val="accent1"/>
          </a:effectRef>
          <a:fontRef idx="minor">
            <a:schemeClr val="tx1"/>
          </a:fontRef>
        </p:style>
      </p:cxnSp>
      <p:pic>
        <p:nvPicPr>
          <p:cNvPr id="15" name="Picture 14">
            <a:extLst>
              <a:ext uri="{FF2B5EF4-FFF2-40B4-BE49-F238E27FC236}">
                <a16:creationId xmlns:a16="http://schemas.microsoft.com/office/drawing/2014/main" id="{CBBC3894-83B9-E937-14DD-9827E1C42E9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8513064" y="2258907"/>
            <a:ext cx="170059" cy="55577"/>
          </a:xfrm>
          <a:prstGeom prst="rect">
            <a:avLst/>
          </a:prstGeom>
        </p:spPr>
      </p:pic>
      <p:sp>
        <p:nvSpPr>
          <p:cNvPr id="7" name="Title 1">
            <a:extLst>
              <a:ext uri="{FF2B5EF4-FFF2-40B4-BE49-F238E27FC236}">
                <a16:creationId xmlns:a16="http://schemas.microsoft.com/office/drawing/2014/main" id="{45707ACD-F40E-2E5E-2265-E003F5B35C00}"/>
              </a:ext>
            </a:extLst>
          </p:cNvPr>
          <p:cNvSpPr>
            <a:spLocks noGrp="1"/>
          </p:cNvSpPr>
          <p:nvPr>
            <p:ph type="title" hasCustomPrompt="1"/>
          </p:nvPr>
        </p:nvSpPr>
        <p:spPr>
          <a:xfrm>
            <a:off x="419100" y="449580"/>
            <a:ext cx="7945438" cy="1972582"/>
          </a:xfrm>
        </p:spPr>
        <p:txBody>
          <a:bodyPr anchor="b" anchorCtr="0">
            <a:normAutofit/>
          </a:bodyPr>
          <a:lstStyle>
            <a:lvl1pPr algn="r">
              <a:lnSpc>
                <a:spcPts val="3800"/>
              </a:lnSpc>
              <a:defRPr sz="4000">
                <a:solidFill>
                  <a:schemeClr val="tx1"/>
                </a:solidFill>
              </a:defRPr>
            </a:lvl1pPr>
          </a:lstStyle>
          <a:p>
            <a:r>
              <a:rPr lang="en-US" dirty="0"/>
              <a:t>CLICK TO EDIT MASTER TITLE STYLE</a:t>
            </a:r>
          </a:p>
        </p:txBody>
      </p:sp>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1"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2" name="Picture 11">
            <a:extLst>
              <a:ext uri="{FF2B5EF4-FFF2-40B4-BE49-F238E27FC236}">
                <a16:creationId xmlns:a16="http://schemas.microsoft.com/office/drawing/2014/main" id="{6D4AA83D-112C-508E-BCDD-3BFC0AD58EDF}"/>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4696624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One Column Slide">
    <p:bg>
      <p:bgPr>
        <a:solidFill>
          <a:schemeClr val="bg1"/>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11353800"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11353800"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9"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2" name="Picture 11">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151322597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One Column Content Slide">
    <p:bg>
      <p:bgPr>
        <a:solidFill>
          <a:schemeClr val="bg1"/>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11353800"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4571999"/>
            <a:ext cx="11353800"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7" name="Content Placeholder 6">
            <a:extLst>
              <a:ext uri="{FF2B5EF4-FFF2-40B4-BE49-F238E27FC236}">
                <a16:creationId xmlns:a16="http://schemas.microsoft.com/office/drawing/2014/main" id="{0E0DE055-B2EB-6CA9-B2B0-F0AD6CEE403A}"/>
              </a:ext>
            </a:extLst>
          </p:cNvPr>
          <p:cNvSpPr>
            <a:spLocks noGrp="1"/>
          </p:cNvSpPr>
          <p:nvPr>
            <p:ph sz="quarter" idx="15" hasCustomPrompt="1"/>
          </p:nvPr>
        </p:nvSpPr>
        <p:spPr>
          <a:xfrm>
            <a:off x="419100" y="1152525"/>
            <a:ext cx="11353800" cy="3016250"/>
          </a:xfrm>
          <a:solidFill>
            <a:schemeClr val="accent1"/>
          </a:solidFill>
        </p:spPr>
        <p:txBody>
          <a:bodyPr anchor="ctr">
            <a:noAutofit/>
          </a:bodyPr>
          <a:lstStyle>
            <a:lvl1pPr algn="ctr">
              <a:defRPr/>
            </a:lvl1pPr>
          </a:lstStyle>
          <a:p>
            <a:pPr lvl="0"/>
            <a:r>
              <a:rPr lang="en-US" dirty="0"/>
              <a:t>Insert graphic elements</a:t>
            </a:r>
          </a:p>
        </p:txBody>
      </p:sp>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2"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3" name="Picture 12">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351278364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wo Column Slide">
    <p:bg>
      <p:bgPr>
        <a:solidFill>
          <a:schemeClr val="bg1"/>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11353800"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5562600"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ext Placeholder 7">
            <a:extLst>
              <a:ext uri="{FF2B5EF4-FFF2-40B4-BE49-F238E27FC236}">
                <a16:creationId xmlns:a16="http://schemas.microsoft.com/office/drawing/2014/main" id="{8A3EAC33-82E9-F808-CFDC-B5F97868C280}"/>
              </a:ext>
            </a:extLst>
          </p:cNvPr>
          <p:cNvSpPr>
            <a:spLocks noGrp="1"/>
          </p:cNvSpPr>
          <p:nvPr>
            <p:ph type="body" sz="quarter" idx="15"/>
          </p:nvPr>
        </p:nvSpPr>
        <p:spPr>
          <a:xfrm>
            <a:off x="6213476" y="1131888"/>
            <a:ext cx="5557654"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2"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3" name="Picture 12">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110917579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wo Column Content Slide">
    <p:bg>
      <p:bgPr>
        <a:solidFill>
          <a:schemeClr val="bg1"/>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11353800"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099" y="4571999"/>
            <a:ext cx="5586984" cy="1124712"/>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7" name="Content Placeholder 6">
            <a:extLst>
              <a:ext uri="{FF2B5EF4-FFF2-40B4-BE49-F238E27FC236}">
                <a16:creationId xmlns:a16="http://schemas.microsoft.com/office/drawing/2014/main" id="{0E0DE055-B2EB-6CA9-B2B0-F0AD6CEE403A}"/>
              </a:ext>
            </a:extLst>
          </p:cNvPr>
          <p:cNvSpPr>
            <a:spLocks noGrp="1"/>
          </p:cNvSpPr>
          <p:nvPr>
            <p:ph sz="quarter" idx="15" hasCustomPrompt="1"/>
          </p:nvPr>
        </p:nvSpPr>
        <p:spPr>
          <a:xfrm>
            <a:off x="419100" y="1152525"/>
            <a:ext cx="5586984" cy="3017520"/>
          </a:xfrm>
          <a:solidFill>
            <a:schemeClr val="accent1"/>
          </a:solidFill>
        </p:spPr>
        <p:txBody>
          <a:bodyPr anchor="ctr">
            <a:noAutofit/>
          </a:bodyPr>
          <a:lstStyle>
            <a:lvl1pPr algn="ctr">
              <a:defRPr/>
            </a:lvl1pPr>
          </a:lstStyle>
          <a:p>
            <a:pPr lvl="0"/>
            <a:r>
              <a:rPr lang="en-US" dirty="0"/>
              <a:t>Insert graphic elements</a:t>
            </a:r>
          </a:p>
        </p:txBody>
      </p:sp>
      <p:sp>
        <p:nvSpPr>
          <p:cNvPr id="4" name="Content Placeholder 6">
            <a:extLst>
              <a:ext uri="{FF2B5EF4-FFF2-40B4-BE49-F238E27FC236}">
                <a16:creationId xmlns:a16="http://schemas.microsoft.com/office/drawing/2014/main" id="{2ECC7E70-7DB3-9C6C-96BB-E5F20FEB8B7D}"/>
              </a:ext>
            </a:extLst>
          </p:cNvPr>
          <p:cNvSpPr>
            <a:spLocks noGrp="1"/>
          </p:cNvSpPr>
          <p:nvPr>
            <p:ph sz="quarter" idx="18" hasCustomPrompt="1"/>
          </p:nvPr>
        </p:nvSpPr>
        <p:spPr>
          <a:xfrm>
            <a:off x="6172200" y="1152525"/>
            <a:ext cx="5589814" cy="3016250"/>
          </a:xfrm>
          <a:solidFill>
            <a:schemeClr val="accent1"/>
          </a:solidFill>
        </p:spPr>
        <p:txBody>
          <a:bodyPr anchor="ctr">
            <a:noAutofit/>
          </a:bodyPr>
          <a:lstStyle>
            <a:lvl1pPr algn="ctr">
              <a:defRPr/>
            </a:lvl1pPr>
          </a:lstStyle>
          <a:p>
            <a:pPr lvl="0"/>
            <a:r>
              <a:rPr lang="en-US" dirty="0"/>
              <a:t>Insert graphic elements</a:t>
            </a:r>
          </a:p>
        </p:txBody>
      </p:sp>
      <p:sp>
        <p:nvSpPr>
          <p:cNvPr id="9" name="Text Placeholder 7">
            <a:extLst>
              <a:ext uri="{FF2B5EF4-FFF2-40B4-BE49-F238E27FC236}">
                <a16:creationId xmlns:a16="http://schemas.microsoft.com/office/drawing/2014/main" id="{A70AD6A0-3E73-7C41-4FD6-29C10173E72D}"/>
              </a:ext>
            </a:extLst>
          </p:cNvPr>
          <p:cNvSpPr>
            <a:spLocks noGrp="1"/>
          </p:cNvSpPr>
          <p:nvPr>
            <p:ph type="body" sz="quarter" idx="19"/>
          </p:nvPr>
        </p:nvSpPr>
        <p:spPr>
          <a:xfrm>
            <a:off x="6172200" y="4571999"/>
            <a:ext cx="5586984" cy="1124712"/>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12"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3"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4" name="Picture 13">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41024779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hree Column Slide">
    <p:bg>
      <p:bgPr>
        <a:solidFill>
          <a:schemeClr val="bg1"/>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11353800"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3609975"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7">
            <a:extLst>
              <a:ext uri="{FF2B5EF4-FFF2-40B4-BE49-F238E27FC236}">
                <a16:creationId xmlns:a16="http://schemas.microsoft.com/office/drawing/2014/main" id="{625085B3-6BB4-3FBE-A29A-AF269CADD913}"/>
              </a:ext>
            </a:extLst>
          </p:cNvPr>
          <p:cNvSpPr>
            <a:spLocks noGrp="1"/>
          </p:cNvSpPr>
          <p:nvPr>
            <p:ph type="body" sz="quarter" idx="15"/>
          </p:nvPr>
        </p:nvSpPr>
        <p:spPr>
          <a:xfrm>
            <a:off x="8153400" y="1131888"/>
            <a:ext cx="3609975"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ext Placeholder 7">
            <a:extLst>
              <a:ext uri="{FF2B5EF4-FFF2-40B4-BE49-F238E27FC236}">
                <a16:creationId xmlns:a16="http://schemas.microsoft.com/office/drawing/2014/main" id="{DFD7AB12-D466-447E-6E6E-C1231B63F004}"/>
              </a:ext>
            </a:extLst>
          </p:cNvPr>
          <p:cNvSpPr>
            <a:spLocks noGrp="1"/>
          </p:cNvSpPr>
          <p:nvPr>
            <p:ph type="body" sz="quarter" idx="16"/>
          </p:nvPr>
        </p:nvSpPr>
        <p:spPr>
          <a:xfrm>
            <a:off x="4286250" y="1131888"/>
            <a:ext cx="3609975"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4"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5" name="Picture 14">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16772244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hree Column Content Slide">
    <p:bg>
      <p:bgPr>
        <a:solidFill>
          <a:schemeClr val="bg1"/>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11353800"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099" y="4571999"/>
            <a:ext cx="3630168"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7" name="Content Placeholder 6">
            <a:extLst>
              <a:ext uri="{FF2B5EF4-FFF2-40B4-BE49-F238E27FC236}">
                <a16:creationId xmlns:a16="http://schemas.microsoft.com/office/drawing/2014/main" id="{0E0DE055-B2EB-6CA9-B2B0-F0AD6CEE403A}"/>
              </a:ext>
            </a:extLst>
          </p:cNvPr>
          <p:cNvSpPr>
            <a:spLocks noGrp="1"/>
          </p:cNvSpPr>
          <p:nvPr>
            <p:ph sz="quarter" idx="15" hasCustomPrompt="1"/>
          </p:nvPr>
        </p:nvSpPr>
        <p:spPr>
          <a:xfrm>
            <a:off x="419100" y="1152525"/>
            <a:ext cx="3630168" cy="3017520"/>
          </a:xfrm>
          <a:solidFill>
            <a:schemeClr val="accent1"/>
          </a:solidFill>
        </p:spPr>
        <p:txBody>
          <a:bodyPr anchor="ctr">
            <a:noAutofit/>
          </a:bodyPr>
          <a:lstStyle>
            <a:lvl1pPr algn="ctr">
              <a:defRPr/>
            </a:lvl1pPr>
          </a:lstStyle>
          <a:p>
            <a:pPr lvl="0"/>
            <a:r>
              <a:rPr lang="en-US" dirty="0"/>
              <a:t>Insert graphic elements</a:t>
            </a:r>
          </a:p>
        </p:txBody>
      </p:sp>
      <p:sp>
        <p:nvSpPr>
          <p:cNvPr id="12" name="Content Placeholder 6">
            <a:extLst>
              <a:ext uri="{FF2B5EF4-FFF2-40B4-BE49-F238E27FC236}">
                <a16:creationId xmlns:a16="http://schemas.microsoft.com/office/drawing/2014/main" id="{8128CBF7-136E-B70D-7C24-C97A077A092B}"/>
              </a:ext>
            </a:extLst>
          </p:cNvPr>
          <p:cNvSpPr>
            <a:spLocks noGrp="1"/>
          </p:cNvSpPr>
          <p:nvPr>
            <p:ph sz="quarter" idx="21" hasCustomPrompt="1"/>
          </p:nvPr>
        </p:nvSpPr>
        <p:spPr>
          <a:xfrm>
            <a:off x="4267200" y="1152525"/>
            <a:ext cx="3628114" cy="3016250"/>
          </a:xfrm>
          <a:solidFill>
            <a:schemeClr val="accent1"/>
          </a:solidFill>
        </p:spPr>
        <p:txBody>
          <a:bodyPr anchor="ctr">
            <a:noAutofit/>
          </a:bodyPr>
          <a:lstStyle>
            <a:lvl1pPr algn="ctr">
              <a:defRPr/>
            </a:lvl1pPr>
          </a:lstStyle>
          <a:p>
            <a:pPr lvl="0"/>
            <a:r>
              <a:rPr lang="en-US" dirty="0"/>
              <a:t>Insert graphic elements</a:t>
            </a:r>
          </a:p>
        </p:txBody>
      </p:sp>
      <p:sp>
        <p:nvSpPr>
          <p:cNvPr id="13" name="Content Placeholder 6">
            <a:extLst>
              <a:ext uri="{FF2B5EF4-FFF2-40B4-BE49-F238E27FC236}">
                <a16:creationId xmlns:a16="http://schemas.microsoft.com/office/drawing/2014/main" id="{1FD8576F-D63E-3AFE-2B39-A2B0150DE2C0}"/>
              </a:ext>
            </a:extLst>
          </p:cNvPr>
          <p:cNvSpPr>
            <a:spLocks noGrp="1"/>
          </p:cNvSpPr>
          <p:nvPr>
            <p:ph sz="quarter" idx="22" hasCustomPrompt="1"/>
          </p:nvPr>
        </p:nvSpPr>
        <p:spPr>
          <a:xfrm>
            <a:off x="8153400" y="1152525"/>
            <a:ext cx="3628114" cy="3016250"/>
          </a:xfrm>
          <a:solidFill>
            <a:schemeClr val="accent1"/>
          </a:solidFill>
        </p:spPr>
        <p:txBody>
          <a:bodyPr anchor="ctr">
            <a:noAutofit/>
          </a:bodyPr>
          <a:lstStyle>
            <a:lvl1pPr algn="ctr">
              <a:defRPr/>
            </a:lvl1pPr>
          </a:lstStyle>
          <a:p>
            <a:pPr lvl="0"/>
            <a:r>
              <a:rPr lang="en-US" dirty="0"/>
              <a:t>Insert graphic elements</a:t>
            </a:r>
          </a:p>
        </p:txBody>
      </p:sp>
      <p:sp>
        <p:nvSpPr>
          <p:cNvPr id="14" name="Text Placeholder 7">
            <a:extLst>
              <a:ext uri="{FF2B5EF4-FFF2-40B4-BE49-F238E27FC236}">
                <a16:creationId xmlns:a16="http://schemas.microsoft.com/office/drawing/2014/main" id="{2826A1C2-E656-89CD-8AD3-6A05382782BC}"/>
              </a:ext>
            </a:extLst>
          </p:cNvPr>
          <p:cNvSpPr>
            <a:spLocks noGrp="1"/>
          </p:cNvSpPr>
          <p:nvPr>
            <p:ph type="body" sz="quarter" idx="23"/>
          </p:nvPr>
        </p:nvSpPr>
        <p:spPr>
          <a:xfrm>
            <a:off x="4275150" y="4571999"/>
            <a:ext cx="3630168"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15" name="Text Placeholder 7">
            <a:extLst>
              <a:ext uri="{FF2B5EF4-FFF2-40B4-BE49-F238E27FC236}">
                <a16:creationId xmlns:a16="http://schemas.microsoft.com/office/drawing/2014/main" id="{EC3C9DCD-66D9-1206-DCF4-E2BBC2DA7033}"/>
              </a:ext>
            </a:extLst>
          </p:cNvPr>
          <p:cNvSpPr>
            <a:spLocks noGrp="1"/>
          </p:cNvSpPr>
          <p:nvPr>
            <p:ph type="body" sz="quarter" idx="24"/>
          </p:nvPr>
        </p:nvSpPr>
        <p:spPr>
          <a:xfrm>
            <a:off x="8145448" y="4571999"/>
            <a:ext cx="3630168"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16"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7"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8" name="Picture 17">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79805768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Four Column Slide">
    <p:bg>
      <p:bgPr>
        <a:solidFill>
          <a:schemeClr val="bg1"/>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11353800"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2660904"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7">
            <a:extLst>
              <a:ext uri="{FF2B5EF4-FFF2-40B4-BE49-F238E27FC236}">
                <a16:creationId xmlns:a16="http://schemas.microsoft.com/office/drawing/2014/main" id="{6EC7A5E1-067C-769A-0A81-A2B51C9559EF}"/>
              </a:ext>
            </a:extLst>
          </p:cNvPr>
          <p:cNvSpPr>
            <a:spLocks noGrp="1"/>
          </p:cNvSpPr>
          <p:nvPr>
            <p:ph type="body" sz="quarter" idx="15"/>
          </p:nvPr>
        </p:nvSpPr>
        <p:spPr>
          <a:xfrm>
            <a:off x="3317488" y="1131888"/>
            <a:ext cx="2658636"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ext Placeholder 7">
            <a:extLst>
              <a:ext uri="{FF2B5EF4-FFF2-40B4-BE49-F238E27FC236}">
                <a16:creationId xmlns:a16="http://schemas.microsoft.com/office/drawing/2014/main" id="{8F17C61D-A54C-FC3B-0A43-1D79809D077E}"/>
              </a:ext>
            </a:extLst>
          </p:cNvPr>
          <p:cNvSpPr>
            <a:spLocks noGrp="1"/>
          </p:cNvSpPr>
          <p:nvPr>
            <p:ph type="body" sz="quarter" idx="16"/>
          </p:nvPr>
        </p:nvSpPr>
        <p:spPr>
          <a:xfrm>
            <a:off x="6215876" y="1131888"/>
            <a:ext cx="2658636"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ext Placeholder 7">
            <a:extLst>
              <a:ext uri="{FF2B5EF4-FFF2-40B4-BE49-F238E27FC236}">
                <a16:creationId xmlns:a16="http://schemas.microsoft.com/office/drawing/2014/main" id="{BA8F6E5D-39C0-A2C2-EEC0-A3F8D60C3D2A}"/>
              </a:ext>
            </a:extLst>
          </p:cNvPr>
          <p:cNvSpPr>
            <a:spLocks noGrp="1"/>
          </p:cNvSpPr>
          <p:nvPr>
            <p:ph type="body" sz="quarter" idx="17"/>
          </p:nvPr>
        </p:nvSpPr>
        <p:spPr>
          <a:xfrm>
            <a:off x="9114264" y="1131888"/>
            <a:ext cx="2658636"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4"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5" name="Picture 14">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7031845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Four Column Header Slide">
    <p:bg>
      <p:bgPr>
        <a:solidFill>
          <a:schemeClr val="bg1"/>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11353800"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2" y="3429000"/>
            <a:ext cx="2660904" cy="2297243"/>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Text Placeholder 7">
            <a:extLst>
              <a:ext uri="{FF2B5EF4-FFF2-40B4-BE49-F238E27FC236}">
                <a16:creationId xmlns:a16="http://schemas.microsoft.com/office/drawing/2014/main" id="{FE62A40F-6DBA-D037-DFE6-4252E9982004}"/>
              </a:ext>
            </a:extLst>
          </p:cNvPr>
          <p:cNvSpPr>
            <a:spLocks noGrp="1"/>
          </p:cNvSpPr>
          <p:nvPr>
            <p:ph type="body" sz="quarter" idx="20"/>
          </p:nvPr>
        </p:nvSpPr>
        <p:spPr>
          <a:xfrm>
            <a:off x="420624" y="2743201"/>
            <a:ext cx="2660904" cy="569626"/>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p:txBody>
      </p:sp>
      <p:sp>
        <p:nvSpPr>
          <p:cNvPr id="20" name="Text Placeholder 7">
            <a:extLst>
              <a:ext uri="{FF2B5EF4-FFF2-40B4-BE49-F238E27FC236}">
                <a16:creationId xmlns:a16="http://schemas.microsoft.com/office/drawing/2014/main" id="{813FF4E1-699D-DFE6-3C05-D44CF61A3A45}"/>
              </a:ext>
            </a:extLst>
          </p:cNvPr>
          <p:cNvSpPr>
            <a:spLocks noGrp="1"/>
          </p:cNvSpPr>
          <p:nvPr>
            <p:ph type="body" sz="quarter" idx="26" hasCustomPrompt="1"/>
          </p:nvPr>
        </p:nvSpPr>
        <p:spPr>
          <a:xfrm>
            <a:off x="420624" y="1034321"/>
            <a:ext cx="2660904" cy="1064301"/>
          </a:xfrm>
        </p:spPr>
        <p:txBody>
          <a:bodyPr>
            <a:noAutofit/>
          </a:bodyPr>
          <a:lstStyle>
            <a:lvl1pPr>
              <a:defRPr sz="6600">
                <a:latin typeface="+mj-lt"/>
              </a:defRPr>
            </a:lvl1pPr>
            <a:lvl2pPr>
              <a:defRPr sz="1300"/>
            </a:lvl2pPr>
            <a:lvl3pPr>
              <a:defRPr sz="1300"/>
            </a:lvl3pPr>
            <a:lvl4pPr>
              <a:defRPr sz="1300"/>
            </a:lvl4pPr>
            <a:lvl5pPr>
              <a:defRPr sz="1300"/>
            </a:lvl5pPr>
          </a:lstStyle>
          <a:p>
            <a:pPr lvl="0"/>
            <a:r>
              <a:rPr lang="en-US" dirty="0"/>
              <a:t>01</a:t>
            </a:r>
          </a:p>
        </p:txBody>
      </p:sp>
      <p:grpSp>
        <p:nvGrpSpPr>
          <p:cNvPr id="44" name="Group 43">
            <a:extLst>
              <a:ext uri="{FF2B5EF4-FFF2-40B4-BE49-F238E27FC236}">
                <a16:creationId xmlns:a16="http://schemas.microsoft.com/office/drawing/2014/main" id="{7F2A24E6-52AC-C8E1-7B4B-9AB7064BB46B}"/>
              </a:ext>
            </a:extLst>
          </p:cNvPr>
          <p:cNvGrpSpPr/>
          <p:nvPr userDrawn="1"/>
        </p:nvGrpSpPr>
        <p:grpSpPr>
          <a:xfrm>
            <a:off x="1" y="2235813"/>
            <a:ext cx="12191999" cy="96336"/>
            <a:chOff x="1" y="2371280"/>
            <a:chExt cx="12191999" cy="96336"/>
          </a:xfrm>
        </p:grpSpPr>
        <p:grpSp>
          <p:nvGrpSpPr>
            <p:cNvPr id="37" name="Group 36">
              <a:extLst>
                <a:ext uri="{FF2B5EF4-FFF2-40B4-BE49-F238E27FC236}">
                  <a16:creationId xmlns:a16="http://schemas.microsoft.com/office/drawing/2014/main" id="{A8238AD5-CAD6-9584-E6AE-D175A40CBCDC}"/>
                </a:ext>
              </a:extLst>
            </p:cNvPr>
            <p:cNvGrpSpPr/>
            <p:nvPr userDrawn="1"/>
          </p:nvGrpSpPr>
          <p:grpSpPr>
            <a:xfrm rot="16200000">
              <a:off x="6055729" y="-3674425"/>
              <a:ext cx="80543" cy="12191999"/>
              <a:chOff x="8570305" y="1"/>
              <a:chExt cx="55577" cy="8412832"/>
            </a:xfrm>
          </p:grpSpPr>
          <p:cxnSp>
            <p:nvCxnSpPr>
              <p:cNvPr id="35" name="Straight Connector 34">
                <a:extLst>
                  <a:ext uri="{FF2B5EF4-FFF2-40B4-BE49-F238E27FC236}">
                    <a16:creationId xmlns:a16="http://schemas.microsoft.com/office/drawing/2014/main" id="{A30596C8-9567-E2AD-760B-F23588C1E1CE}"/>
                  </a:ext>
                </a:extLst>
              </p:cNvPr>
              <p:cNvCxnSpPr>
                <a:cxnSpLocks/>
              </p:cNvCxnSpPr>
              <p:nvPr userDrawn="1"/>
            </p:nvCxnSpPr>
            <p:spPr>
              <a:xfrm rot="5400000">
                <a:off x="4391879" y="4206417"/>
                <a:ext cx="8412832"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pic>
            <p:nvPicPr>
              <p:cNvPr id="36" name="Picture 35">
                <a:extLst>
                  <a:ext uri="{FF2B5EF4-FFF2-40B4-BE49-F238E27FC236}">
                    <a16:creationId xmlns:a16="http://schemas.microsoft.com/office/drawing/2014/main" id="{4FB7948C-E86A-1426-26AF-584145330CD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8513064" y="261403"/>
                <a:ext cx="170059" cy="55577"/>
              </a:xfrm>
              <a:prstGeom prst="rect">
                <a:avLst/>
              </a:prstGeom>
            </p:spPr>
          </p:pic>
        </p:grpSp>
        <p:sp>
          <p:nvSpPr>
            <p:cNvPr id="39" name="Oval 38">
              <a:extLst>
                <a:ext uri="{FF2B5EF4-FFF2-40B4-BE49-F238E27FC236}">
                  <a16:creationId xmlns:a16="http://schemas.microsoft.com/office/drawing/2014/main" id="{CA8E84D1-C8DE-8A64-5815-BF4072B88F8D}"/>
                </a:ext>
              </a:extLst>
            </p:cNvPr>
            <p:cNvSpPr/>
            <p:nvPr userDrawn="1"/>
          </p:nvSpPr>
          <p:spPr>
            <a:xfrm>
              <a:off x="6205400" y="2371280"/>
              <a:ext cx="96336" cy="96336"/>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40" name="Oval 39">
              <a:extLst>
                <a:ext uri="{FF2B5EF4-FFF2-40B4-BE49-F238E27FC236}">
                  <a16:creationId xmlns:a16="http://schemas.microsoft.com/office/drawing/2014/main" id="{6DC3B029-B935-DA39-9561-5489F9D86335}"/>
                </a:ext>
              </a:extLst>
            </p:cNvPr>
            <p:cNvSpPr/>
            <p:nvPr userDrawn="1"/>
          </p:nvSpPr>
          <p:spPr>
            <a:xfrm>
              <a:off x="3293307" y="2371280"/>
              <a:ext cx="96336" cy="96336"/>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41" name="Oval 40">
              <a:extLst>
                <a:ext uri="{FF2B5EF4-FFF2-40B4-BE49-F238E27FC236}">
                  <a16:creationId xmlns:a16="http://schemas.microsoft.com/office/drawing/2014/main" id="{7A17FE4D-4C38-1D4E-EDFF-243B4A3611FA}"/>
                </a:ext>
              </a:extLst>
            </p:cNvPr>
            <p:cNvSpPr/>
            <p:nvPr userDrawn="1"/>
          </p:nvSpPr>
          <p:spPr>
            <a:xfrm>
              <a:off x="9087151" y="2371280"/>
              <a:ext cx="96336" cy="96336"/>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grpSp>
      <p:sp>
        <p:nvSpPr>
          <p:cNvPr id="2" name="Text Placeholder 7">
            <a:extLst>
              <a:ext uri="{FF2B5EF4-FFF2-40B4-BE49-F238E27FC236}">
                <a16:creationId xmlns:a16="http://schemas.microsoft.com/office/drawing/2014/main" id="{AA59F43E-A394-B6E9-8D10-AD108745D773}"/>
              </a:ext>
            </a:extLst>
          </p:cNvPr>
          <p:cNvSpPr>
            <a:spLocks noGrp="1"/>
          </p:cNvSpPr>
          <p:nvPr>
            <p:ph type="body" sz="quarter" idx="27"/>
          </p:nvPr>
        </p:nvSpPr>
        <p:spPr>
          <a:xfrm>
            <a:off x="3316503" y="3429000"/>
            <a:ext cx="2660904" cy="2297243"/>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Text Placeholder 7">
            <a:extLst>
              <a:ext uri="{FF2B5EF4-FFF2-40B4-BE49-F238E27FC236}">
                <a16:creationId xmlns:a16="http://schemas.microsoft.com/office/drawing/2014/main" id="{8A023C5A-1F85-7397-1923-310F769C7E25}"/>
              </a:ext>
            </a:extLst>
          </p:cNvPr>
          <p:cNvSpPr>
            <a:spLocks noGrp="1"/>
          </p:cNvSpPr>
          <p:nvPr>
            <p:ph type="body" sz="quarter" idx="28"/>
          </p:nvPr>
        </p:nvSpPr>
        <p:spPr>
          <a:xfrm>
            <a:off x="3318025" y="2743201"/>
            <a:ext cx="2660904" cy="569626"/>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p:txBody>
      </p:sp>
      <p:sp>
        <p:nvSpPr>
          <p:cNvPr id="15" name="Text Placeholder 7">
            <a:extLst>
              <a:ext uri="{FF2B5EF4-FFF2-40B4-BE49-F238E27FC236}">
                <a16:creationId xmlns:a16="http://schemas.microsoft.com/office/drawing/2014/main" id="{19CC6630-44DA-4F9F-0D06-71AA126FEACE}"/>
              </a:ext>
            </a:extLst>
          </p:cNvPr>
          <p:cNvSpPr>
            <a:spLocks noGrp="1"/>
          </p:cNvSpPr>
          <p:nvPr>
            <p:ph type="body" sz="quarter" idx="29" hasCustomPrompt="1"/>
          </p:nvPr>
        </p:nvSpPr>
        <p:spPr>
          <a:xfrm>
            <a:off x="3318025" y="1034321"/>
            <a:ext cx="2660904" cy="1064301"/>
          </a:xfrm>
        </p:spPr>
        <p:txBody>
          <a:bodyPr>
            <a:noAutofit/>
          </a:bodyPr>
          <a:lstStyle>
            <a:lvl1pPr>
              <a:defRPr sz="6600">
                <a:latin typeface="+mj-lt"/>
              </a:defRPr>
            </a:lvl1pPr>
            <a:lvl2pPr>
              <a:defRPr sz="1300"/>
            </a:lvl2pPr>
            <a:lvl3pPr>
              <a:defRPr sz="1300"/>
            </a:lvl3pPr>
            <a:lvl4pPr>
              <a:defRPr sz="1300"/>
            </a:lvl4pPr>
            <a:lvl5pPr>
              <a:defRPr sz="1300"/>
            </a:lvl5pPr>
          </a:lstStyle>
          <a:p>
            <a:pPr lvl="0"/>
            <a:r>
              <a:rPr lang="en-US" dirty="0"/>
              <a:t>02</a:t>
            </a:r>
          </a:p>
        </p:txBody>
      </p:sp>
      <p:sp>
        <p:nvSpPr>
          <p:cNvPr id="16" name="Text Placeholder 7">
            <a:extLst>
              <a:ext uri="{FF2B5EF4-FFF2-40B4-BE49-F238E27FC236}">
                <a16:creationId xmlns:a16="http://schemas.microsoft.com/office/drawing/2014/main" id="{D8200CDD-2C61-99EA-EED4-B9A7FFF3B44E}"/>
              </a:ext>
            </a:extLst>
          </p:cNvPr>
          <p:cNvSpPr>
            <a:spLocks noGrp="1"/>
          </p:cNvSpPr>
          <p:nvPr>
            <p:ph type="body" sz="quarter" idx="30"/>
          </p:nvPr>
        </p:nvSpPr>
        <p:spPr>
          <a:xfrm>
            <a:off x="6213904" y="3429000"/>
            <a:ext cx="2660904" cy="2297243"/>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Text Placeholder 7">
            <a:extLst>
              <a:ext uri="{FF2B5EF4-FFF2-40B4-BE49-F238E27FC236}">
                <a16:creationId xmlns:a16="http://schemas.microsoft.com/office/drawing/2014/main" id="{77CD1B4C-E086-3748-DA55-B8E7CFBA9D03}"/>
              </a:ext>
            </a:extLst>
          </p:cNvPr>
          <p:cNvSpPr>
            <a:spLocks noGrp="1"/>
          </p:cNvSpPr>
          <p:nvPr>
            <p:ph type="body" sz="quarter" idx="31"/>
          </p:nvPr>
        </p:nvSpPr>
        <p:spPr>
          <a:xfrm>
            <a:off x="6215426" y="2743201"/>
            <a:ext cx="2660904" cy="569626"/>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p:txBody>
      </p:sp>
      <p:sp>
        <p:nvSpPr>
          <p:cNvPr id="18" name="Text Placeholder 7">
            <a:extLst>
              <a:ext uri="{FF2B5EF4-FFF2-40B4-BE49-F238E27FC236}">
                <a16:creationId xmlns:a16="http://schemas.microsoft.com/office/drawing/2014/main" id="{5244D991-8C14-382A-EA39-226E593D6F8F}"/>
              </a:ext>
            </a:extLst>
          </p:cNvPr>
          <p:cNvSpPr>
            <a:spLocks noGrp="1"/>
          </p:cNvSpPr>
          <p:nvPr>
            <p:ph type="body" sz="quarter" idx="32" hasCustomPrompt="1"/>
          </p:nvPr>
        </p:nvSpPr>
        <p:spPr>
          <a:xfrm>
            <a:off x="6215426" y="1034321"/>
            <a:ext cx="2660904" cy="1064301"/>
          </a:xfrm>
        </p:spPr>
        <p:txBody>
          <a:bodyPr>
            <a:noAutofit/>
          </a:bodyPr>
          <a:lstStyle>
            <a:lvl1pPr>
              <a:defRPr sz="6600">
                <a:latin typeface="+mj-lt"/>
              </a:defRPr>
            </a:lvl1pPr>
            <a:lvl2pPr>
              <a:defRPr sz="1300"/>
            </a:lvl2pPr>
            <a:lvl3pPr>
              <a:defRPr sz="1300"/>
            </a:lvl3pPr>
            <a:lvl4pPr>
              <a:defRPr sz="1300"/>
            </a:lvl4pPr>
            <a:lvl5pPr>
              <a:defRPr sz="1300"/>
            </a:lvl5pPr>
          </a:lstStyle>
          <a:p>
            <a:pPr lvl="0"/>
            <a:r>
              <a:rPr lang="en-US" dirty="0"/>
              <a:t>03</a:t>
            </a:r>
          </a:p>
        </p:txBody>
      </p:sp>
      <p:sp>
        <p:nvSpPr>
          <p:cNvPr id="19" name="Text Placeholder 7">
            <a:extLst>
              <a:ext uri="{FF2B5EF4-FFF2-40B4-BE49-F238E27FC236}">
                <a16:creationId xmlns:a16="http://schemas.microsoft.com/office/drawing/2014/main" id="{15498846-50D6-A418-8A84-EBE4BD1A715E}"/>
              </a:ext>
            </a:extLst>
          </p:cNvPr>
          <p:cNvSpPr>
            <a:spLocks noGrp="1"/>
          </p:cNvSpPr>
          <p:nvPr>
            <p:ph type="body" sz="quarter" idx="33"/>
          </p:nvPr>
        </p:nvSpPr>
        <p:spPr>
          <a:xfrm>
            <a:off x="9111305" y="3429000"/>
            <a:ext cx="2660904" cy="2297243"/>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7">
            <a:extLst>
              <a:ext uri="{FF2B5EF4-FFF2-40B4-BE49-F238E27FC236}">
                <a16:creationId xmlns:a16="http://schemas.microsoft.com/office/drawing/2014/main" id="{EEB0FFFE-F6F1-E986-B34D-FCE844D23BBF}"/>
              </a:ext>
            </a:extLst>
          </p:cNvPr>
          <p:cNvSpPr>
            <a:spLocks noGrp="1"/>
          </p:cNvSpPr>
          <p:nvPr>
            <p:ph type="body" sz="quarter" idx="34"/>
          </p:nvPr>
        </p:nvSpPr>
        <p:spPr>
          <a:xfrm>
            <a:off x="9112827" y="2743201"/>
            <a:ext cx="2660904" cy="569626"/>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p:txBody>
      </p:sp>
      <p:sp>
        <p:nvSpPr>
          <p:cNvPr id="22" name="Text Placeholder 7">
            <a:extLst>
              <a:ext uri="{FF2B5EF4-FFF2-40B4-BE49-F238E27FC236}">
                <a16:creationId xmlns:a16="http://schemas.microsoft.com/office/drawing/2014/main" id="{538F4983-0B7D-D200-07C2-CF761C0EA7F5}"/>
              </a:ext>
            </a:extLst>
          </p:cNvPr>
          <p:cNvSpPr>
            <a:spLocks noGrp="1"/>
          </p:cNvSpPr>
          <p:nvPr>
            <p:ph type="body" sz="quarter" idx="35" hasCustomPrompt="1"/>
          </p:nvPr>
        </p:nvSpPr>
        <p:spPr>
          <a:xfrm>
            <a:off x="9112827" y="1034321"/>
            <a:ext cx="2660904" cy="1064301"/>
          </a:xfrm>
        </p:spPr>
        <p:txBody>
          <a:bodyPr>
            <a:noAutofit/>
          </a:bodyPr>
          <a:lstStyle>
            <a:lvl1pPr>
              <a:defRPr sz="6600">
                <a:latin typeface="+mj-lt"/>
              </a:defRPr>
            </a:lvl1pPr>
            <a:lvl2pPr>
              <a:defRPr sz="1300"/>
            </a:lvl2pPr>
            <a:lvl3pPr>
              <a:defRPr sz="1300"/>
            </a:lvl3pPr>
            <a:lvl4pPr>
              <a:defRPr sz="1300"/>
            </a:lvl4pPr>
            <a:lvl5pPr>
              <a:defRPr sz="1300"/>
            </a:lvl5pPr>
          </a:lstStyle>
          <a:p>
            <a:pPr lvl="0"/>
            <a:r>
              <a:rPr lang="en-US" dirty="0"/>
              <a:t>04</a:t>
            </a:r>
          </a:p>
        </p:txBody>
      </p:sp>
      <p:sp>
        <p:nvSpPr>
          <p:cNvPr id="25"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26"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27" name="Picture 26">
            <a:extLst>
              <a:ext uri="{FF2B5EF4-FFF2-40B4-BE49-F238E27FC236}">
                <a16:creationId xmlns:a16="http://schemas.microsoft.com/office/drawing/2014/main" id="{6D4AA83D-112C-508E-BCDD-3BFC0AD58EDF}"/>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41801259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Four Column Content Slide">
    <p:bg>
      <p:bgPr>
        <a:solidFill>
          <a:schemeClr val="bg1"/>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11353800"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099" y="4571999"/>
            <a:ext cx="2660904"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7" name="Content Placeholder 6">
            <a:extLst>
              <a:ext uri="{FF2B5EF4-FFF2-40B4-BE49-F238E27FC236}">
                <a16:creationId xmlns:a16="http://schemas.microsoft.com/office/drawing/2014/main" id="{0E0DE055-B2EB-6CA9-B2B0-F0AD6CEE403A}"/>
              </a:ext>
            </a:extLst>
          </p:cNvPr>
          <p:cNvSpPr>
            <a:spLocks noGrp="1"/>
          </p:cNvSpPr>
          <p:nvPr>
            <p:ph sz="quarter" idx="15" hasCustomPrompt="1"/>
          </p:nvPr>
        </p:nvSpPr>
        <p:spPr>
          <a:xfrm>
            <a:off x="419100" y="1152525"/>
            <a:ext cx="2660904" cy="3017520"/>
          </a:xfrm>
          <a:solidFill>
            <a:schemeClr val="accent1"/>
          </a:solidFill>
        </p:spPr>
        <p:txBody>
          <a:bodyPr anchor="ctr">
            <a:noAutofit/>
          </a:bodyPr>
          <a:lstStyle>
            <a:lvl1pPr algn="ctr">
              <a:defRPr/>
            </a:lvl1pPr>
          </a:lstStyle>
          <a:p>
            <a:pPr lvl="0"/>
            <a:r>
              <a:rPr lang="en-US" dirty="0"/>
              <a:t>Insert graphic elements</a:t>
            </a:r>
          </a:p>
        </p:txBody>
      </p:sp>
      <p:sp>
        <p:nvSpPr>
          <p:cNvPr id="16" name="Text Placeholder 7">
            <a:extLst>
              <a:ext uri="{FF2B5EF4-FFF2-40B4-BE49-F238E27FC236}">
                <a16:creationId xmlns:a16="http://schemas.microsoft.com/office/drawing/2014/main" id="{FF2B1947-8AB5-2659-B392-1C011E18477E}"/>
              </a:ext>
            </a:extLst>
          </p:cNvPr>
          <p:cNvSpPr>
            <a:spLocks noGrp="1"/>
          </p:cNvSpPr>
          <p:nvPr>
            <p:ph type="body" sz="quarter" idx="16"/>
          </p:nvPr>
        </p:nvSpPr>
        <p:spPr>
          <a:xfrm>
            <a:off x="9111995" y="4571999"/>
            <a:ext cx="2660904"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17" name="Content Placeholder 6">
            <a:extLst>
              <a:ext uri="{FF2B5EF4-FFF2-40B4-BE49-F238E27FC236}">
                <a16:creationId xmlns:a16="http://schemas.microsoft.com/office/drawing/2014/main" id="{E52CCFE2-91EA-C246-D364-A7F2334EFC02}"/>
              </a:ext>
            </a:extLst>
          </p:cNvPr>
          <p:cNvSpPr>
            <a:spLocks noGrp="1"/>
          </p:cNvSpPr>
          <p:nvPr>
            <p:ph sz="quarter" idx="17" hasCustomPrompt="1"/>
          </p:nvPr>
        </p:nvSpPr>
        <p:spPr>
          <a:xfrm>
            <a:off x="9111996" y="1152525"/>
            <a:ext cx="2660904" cy="3017520"/>
          </a:xfrm>
          <a:solidFill>
            <a:schemeClr val="accent1"/>
          </a:solidFill>
        </p:spPr>
        <p:txBody>
          <a:bodyPr anchor="ctr">
            <a:noAutofit/>
          </a:bodyPr>
          <a:lstStyle>
            <a:lvl1pPr algn="ctr">
              <a:defRPr/>
            </a:lvl1pPr>
          </a:lstStyle>
          <a:p>
            <a:pPr lvl="0"/>
            <a:r>
              <a:rPr lang="en-US" dirty="0"/>
              <a:t>Insert graphic elements</a:t>
            </a:r>
          </a:p>
        </p:txBody>
      </p:sp>
      <p:sp>
        <p:nvSpPr>
          <p:cNvPr id="18" name="Text Placeholder 7">
            <a:extLst>
              <a:ext uri="{FF2B5EF4-FFF2-40B4-BE49-F238E27FC236}">
                <a16:creationId xmlns:a16="http://schemas.microsoft.com/office/drawing/2014/main" id="{CBA10405-CCB4-2431-A5D9-D142202EB122}"/>
              </a:ext>
            </a:extLst>
          </p:cNvPr>
          <p:cNvSpPr>
            <a:spLocks noGrp="1"/>
          </p:cNvSpPr>
          <p:nvPr>
            <p:ph type="body" sz="quarter" idx="18"/>
          </p:nvPr>
        </p:nvSpPr>
        <p:spPr>
          <a:xfrm>
            <a:off x="6214363" y="4571999"/>
            <a:ext cx="2660904"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19" name="Content Placeholder 6">
            <a:extLst>
              <a:ext uri="{FF2B5EF4-FFF2-40B4-BE49-F238E27FC236}">
                <a16:creationId xmlns:a16="http://schemas.microsoft.com/office/drawing/2014/main" id="{0ADA0E2F-DAE6-CDE1-F59D-DED511BD9A3D}"/>
              </a:ext>
            </a:extLst>
          </p:cNvPr>
          <p:cNvSpPr>
            <a:spLocks noGrp="1"/>
          </p:cNvSpPr>
          <p:nvPr>
            <p:ph sz="quarter" idx="19" hasCustomPrompt="1"/>
          </p:nvPr>
        </p:nvSpPr>
        <p:spPr>
          <a:xfrm>
            <a:off x="6214364" y="1152525"/>
            <a:ext cx="2660904" cy="3017520"/>
          </a:xfrm>
          <a:solidFill>
            <a:schemeClr val="accent1"/>
          </a:solidFill>
        </p:spPr>
        <p:txBody>
          <a:bodyPr anchor="ctr">
            <a:noAutofit/>
          </a:bodyPr>
          <a:lstStyle>
            <a:lvl1pPr algn="ctr">
              <a:defRPr/>
            </a:lvl1pPr>
          </a:lstStyle>
          <a:p>
            <a:pPr lvl="0"/>
            <a:r>
              <a:rPr lang="en-US" dirty="0"/>
              <a:t>Insert graphic elements</a:t>
            </a:r>
          </a:p>
        </p:txBody>
      </p:sp>
      <p:sp>
        <p:nvSpPr>
          <p:cNvPr id="20" name="Text Placeholder 7">
            <a:extLst>
              <a:ext uri="{FF2B5EF4-FFF2-40B4-BE49-F238E27FC236}">
                <a16:creationId xmlns:a16="http://schemas.microsoft.com/office/drawing/2014/main" id="{485163E6-1B39-F0EA-4C44-BA719EB027D9}"/>
              </a:ext>
            </a:extLst>
          </p:cNvPr>
          <p:cNvSpPr>
            <a:spLocks noGrp="1"/>
          </p:cNvSpPr>
          <p:nvPr>
            <p:ph type="body" sz="quarter" idx="20"/>
          </p:nvPr>
        </p:nvSpPr>
        <p:spPr>
          <a:xfrm>
            <a:off x="3316731" y="4571999"/>
            <a:ext cx="2660904"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21" name="Content Placeholder 6">
            <a:extLst>
              <a:ext uri="{FF2B5EF4-FFF2-40B4-BE49-F238E27FC236}">
                <a16:creationId xmlns:a16="http://schemas.microsoft.com/office/drawing/2014/main" id="{46A98429-A7D8-1852-B0F5-624AC5E79A94}"/>
              </a:ext>
            </a:extLst>
          </p:cNvPr>
          <p:cNvSpPr>
            <a:spLocks noGrp="1"/>
          </p:cNvSpPr>
          <p:nvPr>
            <p:ph sz="quarter" idx="21" hasCustomPrompt="1"/>
          </p:nvPr>
        </p:nvSpPr>
        <p:spPr>
          <a:xfrm>
            <a:off x="3316732" y="1152525"/>
            <a:ext cx="2660904" cy="3017520"/>
          </a:xfrm>
          <a:solidFill>
            <a:schemeClr val="accent1"/>
          </a:solidFill>
        </p:spPr>
        <p:txBody>
          <a:bodyPr anchor="ctr">
            <a:noAutofit/>
          </a:bodyPr>
          <a:lstStyle>
            <a:lvl1pPr algn="ctr">
              <a:defRPr/>
            </a:lvl1pPr>
          </a:lstStyle>
          <a:p>
            <a:pPr lvl="0"/>
            <a:r>
              <a:rPr lang="en-US" dirty="0"/>
              <a:t>Insert graphic elements</a:t>
            </a:r>
          </a:p>
        </p:txBody>
      </p:sp>
      <p:sp>
        <p:nvSpPr>
          <p:cNvPr id="14"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5"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22" name="Picture 21">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196067300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Five Column Slide">
    <p:bg>
      <p:bgPr>
        <a:solidFill>
          <a:schemeClr val="bg1"/>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11353800"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1" y="1131888"/>
            <a:ext cx="2078655"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7">
            <a:extLst>
              <a:ext uri="{FF2B5EF4-FFF2-40B4-BE49-F238E27FC236}">
                <a16:creationId xmlns:a16="http://schemas.microsoft.com/office/drawing/2014/main" id="{E5C3B433-264E-7304-B62C-518D550CCBB0}"/>
              </a:ext>
            </a:extLst>
          </p:cNvPr>
          <p:cNvSpPr>
            <a:spLocks noGrp="1"/>
          </p:cNvSpPr>
          <p:nvPr>
            <p:ph type="body" sz="quarter" idx="15"/>
          </p:nvPr>
        </p:nvSpPr>
        <p:spPr>
          <a:xfrm>
            <a:off x="2737887" y="1131888"/>
            <a:ext cx="2078655"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ext Placeholder 7">
            <a:extLst>
              <a:ext uri="{FF2B5EF4-FFF2-40B4-BE49-F238E27FC236}">
                <a16:creationId xmlns:a16="http://schemas.microsoft.com/office/drawing/2014/main" id="{FD7135D3-EBAF-81E9-04A7-B46999F2C634}"/>
              </a:ext>
            </a:extLst>
          </p:cNvPr>
          <p:cNvSpPr>
            <a:spLocks noGrp="1"/>
          </p:cNvSpPr>
          <p:nvPr>
            <p:ph type="body" sz="quarter" idx="16"/>
          </p:nvPr>
        </p:nvSpPr>
        <p:spPr>
          <a:xfrm>
            <a:off x="5056673" y="1131888"/>
            <a:ext cx="2078655"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ext Placeholder 7">
            <a:extLst>
              <a:ext uri="{FF2B5EF4-FFF2-40B4-BE49-F238E27FC236}">
                <a16:creationId xmlns:a16="http://schemas.microsoft.com/office/drawing/2014/main" id="{C7D58858-5F6C-4C70-3722-D862C440BA32}"/>
              </a:ext>
            </a:extLst>
          </p:cNvPr>
          <p:cNvSpPr>
            <a:spLocks noGrp="1"/>
          </p:cNvSpPr>
          <p:nvPr>
            <p:ph type="body" sz="quarter" idx="17"/>
          </p:nvPr>
        </p:nvSpPr>
        <p:spPr>
          <a:xfrm>
            <a:off x="7375459" y="1131888"/>
            <a:ext cx="2078655"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7">
            <a:extLst>
              <a:ext uri="{FF2B5EF4-FFF2-40B4-BE49-F238E27FC236}">
                <a16:creationId xmlns:a16="http://schemas.microsoft.com/office/drawing/2014/main" id="{2E236EE1-FFC0-1558-EB87-1AF58D159247}"/>
              </a:ext>
            </a:extLst>
          </p:cNvPr>
          <p:cNvSpPr>
            <a:spLocks noGrp="1"/>
          </p:cNvSpPr>
          <p:nvPr>
            <p:ph type="body" sz="quarter" idx="18"/>
          </p:nvPr>
        </p:nvSpPr>
        <p:spPr>
          <a:xfrm>
            <a:off x="9694245" y="1131888"/>
            <a:ext cx="2078655"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4"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5" name="Picture 14">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84049479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Five Column Content Slide">
    <p:bg>
      <p:bgPr>
        <a:solidFill>
          <a:schemeClr val="bg1"/>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11353800"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099" y="4571999"/>
            <a:ext cx="2075688"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7" name="Content Placeholder 6">
            <a:extLst>
              <a:ext uri="{FF2B5EF4-FFF2-40B4-BE49-F238E27FC236}">
                <a16:creationId xmlns:a16="http://schemas.microsoft.com/office/drawing/2014/main" id="{0E0DE055-B2EB-6CA9-B2B0-F0AD6CEE403A}"/>
              </a:ext>
            </a:extLst>
          </p:cNvPr>
          <p:cNvSpPr>
            <a:spLocks noGrp="1"/>
          </p:cNvSpPr>
          <p:nvPr>
            <p:ph sz="quarter" idx="15" hasCustomPrompt="1"/>
          </p:nvPr>
        </p:nvSpPr>
        <p:spPr>
          <a:xfrm>
            <a:off x="419100" y="1152525"/>
            <a:ext cx="2075688" cy="3017520"/>
          </a:xfrm>
          <a:solidFill>
            <a:schemeClr val="accent1"/>
          </a:solidFill>
        </p:spPr>
        <p:txBody>
          <a:bodyPr anchor="ctr">
            <a:noAutofit/>
          </a:bodyPr>
          <a:lstStyle>
            <a:lvl1pPr algn="ctr">
              <a:defRPr/>
            </a:lvl1pPr>
          </a:lstStyle>
          <a:p>
            <a:pPr lvl="0"/>
            <a:r>
              <a:rPr lang="en-US" dirty="0"/>
              <a:t>Insert graphic elements</a:t>
            </a:r>
          </a:p>
        </p:txBody>
      </p:sp>
      <p:sp>
        <p:nvSpPr>
          <p:cNvPr id="13" name="Text Placeholder 7">
            <a:extLst>
              <a:ext uri="{FF2B5EF4-FFF2-40B4-BE49-F238E27FC236}">
                <a16:creationId xmlns:a16="http://schemas.microsoft.com/office/drawing/2014/main" id="{3620805A-5E18-9918-528D-A097BC242E36}"/>
              </a:ext>
            </a:extLst>
          </p:cNvPr>
          <p:cNvSpPr>
            <a:spLocks noGrp="1"/>
          </p:cNvSpPr>
          <p:nvPr>
            <p:ph type="body" sz="quarter" idx="16"/>
          </p:nvPr>
        </p:nvSpPr>
        <p:spPr>
          <a:xfrm>
            <a:off x="9695156" y="4571999"/>
            <a:ext cx="2075688"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14" name="Content Placeholder 6">
            <a:extLst>
              <a:ext uri="{FF2B5EF4-FFF2-40B4-BE49-F238E27FC236}">
                <a16:creationId xmlns:a16="http://schemas.microsoft.com/office/drawing/2014/main" id="{ED979659-869F-C2FB-E788-3D836CA06865}"/>
              </a:ext>
            </a:extLst>
          </p:cNvPr>
          <p:cNvSpPr>
            <a:spLocks noGrp="1"/>
          </p:cNvSpPr>
          <p:nvPr>
            <p:ph sz="quarter" idx="17" hasCustomPrompt="1"/>
          </p:nvPr>
        </p:nvSpPr>
        <p:spPr>
          <a:xfrm>
            <a:off x="9695157" y="1152525"/>
            <a:ext cx="2075688" cy="3017520"/>
          </a:xfrm>
          <a:solidFill>
            <a:schemeClr val="accent1"/>
          </a:solidFill>
        </p:spPr>
        <p:txBody>
          <a:bodyPr anchor="ctr">
            <a:noAutofit/>
          </a:bodyPr>
          <a:lstStyle>
            <a:lvl1pPr algn="ctr">
              <a:defRPr/>
            </a:lvl1pPr>
          </a:lstStyle>
          <a:p>
            <a:pPr lvl="0"/>
            <a:r>
              <a:rPr lang="en-US" dirty="0"/>
              <a:t>Insert graphic elements</a:t>
            </a:r>
          </a:p>
        </p:txBody>
      </p:sp>
      <p:sp>
        <p:nvSpPr>
          <p:cNvPr id="15" name="Text Placeholder 7">
            <a:extLst>
              <a:ext uri="{FF2B5EF4-FFF2-40B4-BE49-F238E27FC236}">
                <a16:creationId xmlns:a16="http://schemas.microsoft.com/office/drawing/2014/main" id="{5ACCEDC9-3F21-EC68-0AB2-22543D49354F}"/>
              </a:ext>
            </a:extLst>
          </p:cNvPr>
          <p:cNvSpPr>
            <a:spLocks noGrp="1"/>
          </p:cNvSpPr>
          <p:nvPr>
            <p:ph type="body" sz="quarter" idx="18"/>
          </p:nvPr>
        </p:nvSpPr>
        <p:spPr>
          <a:xfrm>
            <a:off x="7376141" y="4571999"/>
            <a:ext cx="2075688"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22" name="Content Placeholder 6">
            <a:extLst>
              <a:ext uri="{FF2B5EF4-FFF2-40B4-BE49-F238E27FC236}">
                <a16:creationId xmlns:a16="http://schemas.microsoft.com/office/drawing/2014/main" id="{9FB69BB8-14FE-7742-25BB-56A40B00C0FB}"/>
              </a:ext>
            </a:extLst>
          </p:cNvPr>
          <p:cNvSpPr>
            <a:spLocks noGrp="1"/>
          </p:cNvSpPr>
          <p:nvPr>
            <p:ph sz="quarter" idx="19" hasCustomPrompt="1"/>
          </p:nvPr>
        </p:nvSpPr>
        <p:spPr>
          <a:xfrm>
            <a:off x="7376142" y="1152525"/>
            <a:ext cx="2075688" cy="3017520"/>
          </a:xfrm>
          <a:solidFill>
            <a:schemeClr val="accent1"/>
          </a:solidFill>
        </p:spPr>
        <p:txBody>
          <a:bodyPr anchor="ctr">
            <a:noAutofit/>
          </a:bodyPr>
          <a:lstStyle>
            <a:lvl1pPr algn="ctr">
              <a:defRPr/>
            </a:lvl1pPr>
          </a:lstStyle>
          <a:p>
            <a:pPr lvl="0"/>
            <a:r>
              <a:rPr lang="en-US" dirty="0"/>
              <a:t>Insert graphic elements</a:t>
            </a:r>
          </a:p>
        </p:txBody>
      </p:sp>
      <p:sp>
        <p:nvSpPr>
          <p:cNvPr id="23" name="Text Placeholder 7">
            <a:extLst>
              <a:ext uri="{FF2B5EF4-FFF2-40B4-BE49-F238E27FC236}">
                <a16:creationId xmlns:a16="http://schemas.microsoft.com/office/drawing/2014/main" id="{3DFF6A5E-6623-4932-38C2-A616488B0246}"/>
              </a:ext>
            </a:extLst>
          </p:cNvPr>
          <p:cNvSpPr>
            <a:spLocks noGrp="1"/>
          </p:cNvSpPr>
          <p:nvPr>
            <p:ph type="body" sz="quarter" idx="20"/>
          </p:nvPr>
        </p:nvSpPr>
        <p:spPr>
          <a:xfrm>
            <a:off x="5057127" y="4571999"/>
            <a:ext cx="2075688"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24" name="Content Placeholder 6">
            <a:extLst>
              <a:ext uri="{FF2B5EF4-FFF2-40B4-BE49-F238E27FC236}">
                <a16:creationId xmlns:a16="http://schemas.microsoft.com/office/drawing/2014/main" id="{3E88BEBD-160A-DB47-34A7-2243D3F15D7C}"/>
              </a:ext>
            </a:extLst>
          </p:cNvPr>
          <p:cNvSpPr>
            <a:spLocks noGrp="1"/>
          </p:cNvSpPr>
          <p:nvPr>
            <p:ph sz="quarter" idx="21" hasCustomPrompt="1"/>
          </p:nvPr>
        </p:nvSpPr>
        <p:spPr>
          <a:xfrm>
            <a:off x="5057128" y="1152525"/>
            <a:ext cx="2075688" cy="3017520"/>
          </a:xfrm>
          <a:solidFill>
            <a:schemeClr val="accent1"/>
          </a:solidFill>
        </p:spPr>
        <p:txBody>
          <a:bodyPr anchor="ctr">
            <a:noAutofit/>
          </a:bodyPr>
          <a:lstStyle>
            <a:lvl1pPr algn="ctr">
              <a:defRPr/>
            </a:lvl1pPr>
          </a:lstStyle>
          <a:p>
            <a:pPr lvl="0"/>
            <a:r>
              <a:rPr lang="en-US" dirty="0"/>
              <a:t>Insert graphic elements</a:t>
            </a:r>
          </a:p>
        </p:txBody>
      </p:sp>
      <p:sp>
        <p:nvSpPr>
          <p:cNvPr id="25" name="Text Placeholder 7">
            <a:extLst>
              <a:ext uri="{FF2B5EF4-FFF2-40B4-BE49-F238E27FC236}">
                <a16:creationId xmlns:a16="http://schemas.microsoft.com/office/drawing/2014/main" id="{7C32518A-9183-4EE5-249D-DD9FB3834782}"/>
              </a:ext>
            </a:extLst>
          </p:cNvPr>
          <p:cNvSpPr>
            <a:spLocks noGrp="1"/>
          </p:cNvSpPr>
          <p:nvPr>
            <p:ph type="body" sz="quarter" idx="22"/>
          </p:nvPr>
        </p:nvSpPr>
        <p:spPr>
          <a:xfrm>
            <a:off x="2738113" y="4571999"/>
            <a:ext cx="2075688"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26" name="Content Placeholder 6">
            <a:extLst>
              <a:ext uri="{FF2B5EF4-FFF2-40B4-BE49-F238E27FC236}">
                <a16:creationId xmlns:a16="http://schemas.microsoft.com/office/drawing/2014/main" id="{D93D91D9-59C0-F390-8776-7F9EE109FE07}"/>
              </a:ext>
            </a:extLst>
          </p:cNvPr>
          <p:cNvSpPr>
            <a:spLocks noGrp="1"/>
          </p:cNvSpPr>
          <p:nvPr>
            <p:ph sz="quarter" idx="23" hasCustomPrompt="1"/>
          </p:nvPr>
        </p:nvSpPr>
        <p:spPr>
          <a:xfrm>
            <a:off x="2738114" y="1152525"/>
            <a:ext cx="2075688" cy="3017520"/>
          </a:xfrm>
          <a:solidFill>
            <a:schemeClr val="accent1"/>
          </a:solidFill>
        </p:spPr>
        <p:txBody>
          <a:bodyPr anchor="ctr">
            <a:noAutofit/>
          </a:bodyPr>
          <a:lstStyle>
            <a:lvl1pPr algn="ctr">
              <a:defRPr/>
            </a:lvl1pPr>
          </a:lstStyle>
          <a:p>
            <a:pPr lvl="0"/>
            <a:r>
              <a:rPr lang="en-US" dirty="0"/>
              <a:t>Insert graphic elements</a:t>
            </a:r>
          </a:p>
        </p:txBody>
      </p:sp>
      <p:sp>
        <p:nvSpPr>
          <p:cNvPr id="16"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7"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8" name="Picture 17">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83425059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Six Column Slide">
    <p:bg>
      <p:bgPr>
        <a:solidFill>
          <a:schemeClr val="bg1"/>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11353800"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2" y="1131888"/>
            <a:ext cx="1674874"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6" name="Text Placeholder 7">
            <a:extLst>
              <a:ext uri="{FF2B5EF4-FFF2-40B4-BE49-F238E27FC236}">
                <a16:creationId xmlns:a16="http://schemas.microsoft.com/office/drawing/2014/main" id="{CD9F70A2-6A47-7A24-8BAF-CE9374AD0225}"/>
              </a:ext>
            </a:extLst>
          </p:cNvPr>
          <p:cNvSpPr>
            <a:spLocks noGrp="1"/>
          </p:cNvSpPr>
          <p:nvPr>
            <p:ph type="body" sz="quarter" idx="15"/>
          </p:nvPr>
        </p:nvSpPr>
        <p:spPr>
          <a:xfrm>
            <a:off x="2354887" y="1131888"/>
            <a:ext cx="1674874"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7" name="Text Placeholder 7">
            <a:extLst>
              <a:ext uri="{FF2B5EF4-FFF2-40B4-BE49-F238E27FC236}">
                <a16:creationId xmlns:a16="http://schemas.microsoft.com/office/drawing/2014/main" id="{68FE5FC6-3417-F57D-9893-9F64978A36A1}"/>
              </a:ext>
            </a:extLst>
          </p:cNvPr>
          <p:cNvSpPr>
            <a:spLocks noGrp="1"/>
          </p:cNvSpPr>
          <p:nvPr>
            <p:ph type="body" sz="quarter" idx="16"/>
          </p:nvPr>
        </p:nvSpPr>
        <p:spPr>
          <a:xfrm>
            <a:off x="4290672" y="1131888"/>
            <a:ext cx="1674874"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8" name="Text Placeholder 7">
            <a:extLst>
              <a:ext uri="{FF2B5EF4-FFF2-40B4-BE49-F238E27FC236}">
                <a16:creationId xmlns:a16="http://schemas.microsoft.com/office/drawing/2014/main" id="{99907930-CA65-34E1-9A90-06C038ADC422}"/>
              </a:ext>
            </a:extLst>
          </p:cNvPr>
          <p:cNvSpPr>
            <a:spLocks noGrp="1"/>
          </p:cNvSpPr>
          <p:nvPr>
            <p:ph type="body" sz="quarter" idx="17"/>
          </p:nvPr>
        </p:nvSpPr>
        <p:spPr>
          <a:xfrm>
            <a:off x="6226457" y="1131888"/>
            <a:ext cx="1674874"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9" name="Text Placeholder 7">
            <a:extLst>
              <a:ext uri="{FF2B5EF4-FFF2-40B4-BE49-F238E27FC236}">
                <a16:creationId xmlns:a16="http://schemas.microsoft.com/office/drawing/2014/main" id="{E4685992-1727-7AC5-1BCB-08228776A283}"/>
              </a:ext>
            </a:extLst>
          </p:cNvPr>
          <p:cNvSpPr>
            <a:spLocks noGrp="1"/>
          </p:cNvSpPr>
          <p:nvPr>
            <p:ph type="body" sz="quarter" idx="18"/>
          </p:nvPr>
        </p:nvSpPr>
        <p:spPr>
          <a:xfrm>
            <a:off x="8162242" y="1131888"/>
            <a:ext cx="1674874"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0" name="Text Placeholder 7">
            <a:extLst>
              <a:ext uri="{FF2B5EF4-FFF2-40B4-BE49-F238E27FC236}">
                <a16:creationId xmlns:a16="http://schemas.microsoft.com/office/drawing/2014/main" id="{9AE946AA-CCF7-84B4-94D7-62EACD87F4FB}"/>
              </a:ext>
            </a:extLst>
          </p:cNvPr>
          <p:cNvSpPr>
            <a:spLocks noGrp="1"/>
          </p:cNvSpPr>
          <p:nvPr>
            <p:ph type="body" sz="quarter" idx="19"/>
          </p:nvPr>
        </p:nvSpPr>
        <p:spPr>
          <a:xfrm>
            <a:off x="10098026" y="1131888"/>
            <a:ext cx="1674874"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3"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4" name="Picture 13">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139642096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Six Column Header Slide">
    <p:bg>
      <p:bgPr>
        <a:solidFill>
          <a:schemeClr val="bg1"/>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11353800"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2" y="3429000"/>
            <a:ext cx="1674874" cy="2297243"/>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6" name="Text Placeholder 7">
            <a:extLst>
              <a:ext uri="{FF2B5EF4-FFF2-40B4-BE49-F238E27FC236}">
                <a16:creationId xmlns:a16="http://schemas.microsoft.com/office/drawing/2014/main" id="{CD9F70A2-6A47-7A24-8BAF-CE9374AD0225}"/>
              </a:ext>
            </a:extLst>
          </p:cNvPr>
          <p:cNvSpPr>
            <a:spLocks noGrp="1"/>
          </p:cNvSpPr>
          <p:nvPr>
            <p:ph type="body" sz="quarter" idx="15"/>
          </p:nvPr>
        </p:nvSpPr>
        <p:spPr>
          <a:xfrm>
            <a:off x="2354887" y="3429000"/>
            <a:ext cx="1674874" cy="2297243"/>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7" name="Text Placeholder 7">
            <a:extLst>
              <a:ext uri="{FF2B5EF4-FFF2-40B4-BE49-F238E27FC236}">
                <a16:creationId xmlns:a16="http://schemas.microsoft.com/office/drawing/2014/main" id="{68FE5FC6-3417-F57D-9893-9F64978A36A1}"/>
              </a:ext>
            </a:extLst>
          </p:cNvPr>
          <p:cNvSpPr>
            <a:spLocks noGrp="1"/>
          </p:cNvSpPr>
          <p:nvPr>
            <p:ph type="body" sz="quarter" idx="16"/>
          </p:nvPr>
        </p:nvSpPr>
        <p:spPr>
          <a:xfrm>
            <a:off x="4290672" y="3429000"/>
            <a:ext cx="1674874" cy="2297243"/>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8" name="Text Placeholder 7">
            <a:extLst>
              <a:ext uri="{FF2B5EF4-FFF2-40B4-BE49-F238E27FC236}">
                <a16:creationId xmlns:a16="http://schemas.microsoft.com/office/drawing/2014/main" id="{99907930-CA65-34E1-9A90-06C038ADC422}"/>
              </a:ext>
            </a:extLst>
          </p:cNvPr>
          <p:cNvSpPr>
            <a:spLocks noGrp="1"/>
          </p:cNvSpPr>
          <p:nvPr>
            <p:ph type="body" sz="quarter" idx="17"/>
          </p:nvPr>
        </p:nvSpPr>
        <p:spPr>
          <a:xfrm>
            <a:off x="6226457" y="3429000"/>
            <a:ext cx="1674874" cy="2297243"/>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9" name="Text Placeholder 7">
            <a:extLst>
              <a:ext uri="{FF2B5EF4-FFF2-40B4-BE49-F238E27FC236}">
                <a16:creationId xmlns:a16="http://schemas.microsoft.com/office/drawing/2014/main" id="{E4685992-1727-7AC5-1BCB-08228776A283}"/>
              </a:ext>
            </a:extLst>
          </p:cNvPr>
          <p:cNvSpPr>
            <a:spLocks noGrp="1"/>
          </p:cNvSpPr>
          <p:nvPr>
            <p:ph type="body" sz="quarter" idx="18"/>
          </p:nvPr>
        </p:nvSpPr>
        <p:spPr>
          <a:xfrm>
            <a:off x="8162242" y="3429000"/>
            <a:ext cx="1674874" cy="2297243"/>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0" name="Text Placeholder 7">
            <a:extLst>
              <a:ext uri="{FF2B5EF4-FFF2-40B4-BE49-F238E27FC236}">
                <a16:creationId xmlns:a16="http://schemas.microsoft.com/office/drawing/2014/main" id="{9AE946AA-CCF7-84B4-94D7-62EACD87F4FB}"/>
              </a:ext>
            </a:extLst>
          </p:cNvPr>
          <p:cNvSpPr>
            <a:spLocks noGrp="1"/>
          </p:cNvSpPr>
          <p:nvPr>
            <p:ph type="body" sz="quarter" idx="19"/>
          </p:nvPr>
        </p:nvSpPr>
        <p:spPr>
          <a:xfrm>
            <a:off x="10098026" y="3429000"/>
            <a:ext cx="1674874" cy="2297243"/>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Text Placeholder 7">
            <a:extLst>
              <a:ext uri="{FF2B5EF4-FFF2-40B4-BE49-F238E27FC236}">
                <a16:creationId xmlns:a16="http://schemas.microsoft.com/office/drawing/2014/main" id="{FE62A40F-6DBA-D037-DFE6-4252E9982004}"/>
              </a:ext>
            </a:extLst>
          </p:cNvPr>
          <p:cNvSpPr>
            <a:spLocks noGrp="1"/>
          </p:cNvSpPr>
          <p:nvPr>
            <p:ph type="body" sz="quarter" idx="20"/>
          </p:nvPr>
        </p:nvSpPr>
        <p:spPr>
          <a:xfrm>
            <a:off x="420624" y="2743201"/>
            <a:ext cx="1673352" cy="569626"/>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p:txBody>
      </p:sp>
      <p:sp>
        <p:nvSpPr>
          <p:cNvPr id="4" name="Text Placeholder 7">
            <a:extLst>
              <a:ext uri="{FF2B5EF4-FFF2-40B4-BE49-F238E27FC236}">
                <a16:creationId xmlns:a16="http://schemas.microsoft.com/office/drawing/2014/main" id="{6EF30ACF-3220-E9A9-3B6E-F6573732F84F}"/>
              </a:ext>
            </a:extLst>
          </p:cNvPr>
          <p:cNvSpPr>
            <a:spLocks noGrp="1"/>
          </p:cNvSpPr>
          <p:nvPr>
            <p:ph type="body" sz="quarter" idx="21"/>
          </p:nvPr>
        </p:nvSpPr>
        <p:spPr>
          <a:xfrm>
            <a:off x="2354887" y="2743201"/>
            <a:ext cx="1674874" cy="569626"/>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p:txBody>
      </p:sp>
      <p:sp>
        <p:nvSpPr>
          <p:cNvPr id="7" name="Text Placeholder 7">
            <a:extLst>
              <a:ext uri="{FF2B5EF4-FFF2-40B4-BE49-F238E27FC236}">
                <a16:creationId xmlns:a16="http://schemas.microsoft.com/office/drawing/2014/main" id="{1A0FAF58-8F77-CB35-C084-9B2C1EBA5A30}"/>
              </a:ext>
            </a:extLst>
          </p:cNvPr>
          <p:cNvSpPr>
            <a:spLocks noGrp="1"/>
          </p:cNvSpPr>
          <p:nvPr>
            <p:ph type="body" sz="quarter" idx="22"/>
          </p:nvPr>
        </p:nvSpPr>
        <p:spPr>
          <a:xfrm>
            <a:off x="4290672" y="2743201"/>
            <a:ext cx="1674874" cy="569626"/>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p:txBody>
      </p:sp>
      <p:sp>
        <p:nvSpPr>
          <p:cNvPr id="9" name="Text Placeholder 7">
            <a:extLst>
              <a:ext uri="{FF2B5EF4-FFF2-40B4-BE49-F238E27FC236}">
                <a16:creationId xmlns:a16="http://schemas.microsoft.com/office/drawing/2014/main" id="{EE7FCAC7-05D4-4309-751E-359B0C5D4FB4}"/>
              </a:ext>
            </a:extLst>
          </p:cNvPr>
          <p:cNvSpPr>
            <a:spLocks noGrp="1"/>
          </p:cNvSpPr>
          <p:nvPr>
            <p:ph type="body" sz="quarter" idx="23"/>
          </p:nvPr>
        </p:nvSpPr>
        <p:spPr>
          <a:xfrm>
            <a:off x="6226457" y="2743201"/>
            <a:ext cx="1674874" cy="569626"/>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p:txBody>
      </p:sp>
      <p:sp>
        <p:nvSpPr>
          <p:cNvPr id="12" name="Text Placeholder 7">
            <a:extLst>
              <a:ext uri="{FF2B5EF4-FFF2-40B4-BE49-F238E27FC236}">
                <a16:creationId xmlns:a16="http://schemas.microsoft.com/office/drawing/2014/main" id="{A8D3730E-5A6E-AE05-48AE-05C2D1E7760E}"/>
              </a:ext>
            </a:extLst>
          </p:cNvPr>
          <p:cNvSpPr>
            <a:spLocks noGrp="1"/>
          </p:cNvSpPr>
          <p:nvPr>
            <p:ph type="body" sz="quarter" idx="24"/>
          </p:nvPr>
        </p:nvSpPr>
        <p:spPr>
          <a:xfrm>
            <a:off x="8162242" y="2743201"/>
            <a:ext cx="1674874" cy="569626"/>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p:txBody>
      </p:sp>
      <p:sp>
        <p:nvSpPr>
          <p:cNvPr id="13" name="Text Placeholder 7">
            <a:extLst>
              <a:ext uri="{FF2B5EF4-FFF2-40B4-BE49-F238E27FC236}">
                <a16:creationId xmlns:a16="http://schemas.microsoft.com/office/drawing/2014/main" id="{BBD8FDF4-3DAC-9FDF-51BC-E75FF57D8DDF}"/>
              </a:ext>
            </a:extLst>
          </p:cNvPr>
          <p:cNvSpPr>
            <a:spLocks noGrp="1"/>
          </p:cNvSpPr>
          <p:nvPr>
            <p:ph type="body" sz="quarter" idx="25"/>
          </p:nvPr>
        </p:nvSpPr>
        <p:spPr>
          <a:xfrm>
            <a:off x="10094976" y="2743201"/>
            <a:ext cx="1674874" cy="569626"/>
          </a:xfrm>
        </p:spPr>
        <p:txBody>
          <a:bodyPr>
            <a:noAutofit/>
          </a:bodyPr>
          <a:lstStyle>
            <a:lvl1pPr>
              <a:defRPr sz="1300"/>
            </a:lvl1pPr>
            <a:lvl2pPr>
              <a:defRPr sz="1300"/>
            </a:lvl2pPr>
            <a:lvl3pPr>
              <a:defRPr sz="1300"/>
            </a:lvl3pPr>
            <a:lvl4pPr>
              <a:defRPr sz="1300"/>
            </a:lvl4pPr>
            <a:lvl5pPr>
              <a:defRPr sz="1300"/>
            </a:lvl5pPr>
          </a:lstStyle>
          <a:p>
            <a:pPr lvl="0"/>
            <a:r>
              <a:rPr lang="en-US"/>
              <a:t>Click to edit Master text styles</a:t>
            </a:r>
          </a:p>
        </p:txBody>
      </p:sp>
      <p:sp>
        <p:nvSpPr>
          <p:cNvPr id="20" name="Text Placeholder 7">
            <a:extLst>
              <a:ext uri="{FF2B5EF4-FFF2-40B4-BE49-F238E27FC236}">
                <a16:creationId xmlns:a16="http://schemas.microsoft.com/office/drawing/2014/main" id="{813FF4E1-699D-DFE6-3C05-D44CF61A3A45}"/>
              </a:ext>
            </a:extLst>
          </p:cNvPr>
          <p:cNvSpPr>
            <a:spLocks noGrp="1"/>
          </p:cNvSpPr>
          <p:nvPr>
            <p:ph type="body" sz="quarter" idx="26" hasCustomPrompt="1"/>
          </p:nvPr>
        </p:nvSpPr>
        <p:spPr>
          <a:xfrm>
            <a:off x="420624" y="1034321"/>
            <a:ext cx="1673352" cy="1064301"/>
          </a:xfrm>
        </p:spPr>
        <p:txBody>
          <a:bodyPr>
            <a:noAutofit/>
          </a:bodyPr>
          <a:lstStyle>
            <a:lvl1pPr>
              <a:defRPr sz="6600">
                <a:latin typeface="+mj-lt"/>
              </a:defRPr>
            </a:lvl1pPr>
            <a:lvl2pPr>
              <a:defRPr sz="1300"/>
            </a:lvl2pPr>
            <a:lvl3pPr>
              <a:defRPr sz="1300"/>
            </a:lvl3pPr>
            <a:lvl4pPr>
              <a:defRPr sz="1300"/>
            </a:lvl4pPr>
            <a:lvl5pPr>
              <a:defRPr sz="1300"/>
            </a:lvl5pPr>
          </a:lstStyle>
          <a:p>
            <a:pPr lvl="0"/>
            <a:r>
              <a:rPr lang="en-US" dirty="0"/>
              <a:t>01</a:t>
            </a:r>
          </a:p>
        </p:txBody>
      </p:sp>
      <p:sp>
        <p:nvSpPr>
          <p:cNvPr id="23" name="Text Placeholder 7">
            <a:extLst>
              <a:ext uri="{FF2B5EF4-FFF2-40B4-BE49-F238E27FC236}">
                <a16:creationId xmlns:a16="http://schemas.microsoft.com/office/drawing/2014/main" id="{BB775588-7D92-CA0C-3AD0-0F9747C6E8D6}"/>
              </a:ext>
            </a:extLst>
          </p:cNvPr>
          <p:cNvSpPr>
            <a:spLocks noGrp="1"/>
          </p:cNvSpPr>
          <p:nvPr>
            <p:ph type="body" sz="quarter" idx="27" hasCustomPrompt="1"/>
          </p:nvPr>
        </p:nvSpPr>
        <p:spPr>
          <a:xfrm>
            <a:off x="2355494" y="1034321"/>
            <a:ext cx="1673352" cy="1064301"/>
          </a:xfrm>
        </p:spPr>
        <p:txBody>
          <a:bodyPr>
            <a:noAutofit/>
          </a:bodyPr>
          <a:lstStyle>
            <a:lvl1pPr>
              <a:defRPr sz="6600">
                <a:latin typeface="+mj-lt"/>
              </a:defRPr>
            </a:lvl1pPr>
            <a:lvl2pPr>
              <a:defRPr sz="1300"/>
            </a:lvl2pPr>
            <a:lvl3pPr>
              <a:defRPr sz="1300"/>
            </a:lvl3pPr>
            <a:lvl4pPr>
              <a:defRPr sz="1300"/>
            </a:lvl4pPr>
            <a:lvl5pPr>
              <a:defRPr sz="1300"/>
            </a:lvl5pPr>
          </a:lstStyle>
          <a:p>
            <a:pPr lvl="0"/>
            <a:r>
              <a:rPr lang="en-US" dirty="0"/>
              <a:t>02</a:t>
            </a:r>
          </a:p>
        </p:txBody>
      </p:sp>
      <p:sp>
        <p:nvSpPr>
          <p:cNvPr id="24" name="Text Placeholder 7">
            <a:extLst>
              <a:ext uri="{FF2B5EF4-FFF2-40B4-BE49-F238E27FC236}">
                <a16:creationId xmlns:a16="http://schemas.microsoft.com/office/drawing/2014/main" id="{551F0EB2-5328-3FA1-4779-DB2DF27E49F4}"/>
              </a:ext>
            </a:extLst>
          </p:cNvPr>
          <p:cNvSpPr>
            <a:spLocks noGrp="1"/>
          </p:cNvSpPr>
          <p:nvPr>
            <p:ph type="body" sz="quarter" idx="28" hasCustomPrompt="1"/>
          </p:nvPr>
        </p:nvSpPr>
        <p:spPr>
          <a:xfrm>
            <a:off x="4290364" y="1034321"/>
            <a:ext cx="1673352" cy="1064301"/>
          </a:xfrm>
        </p:spPr>
        <p:txBody>
          <a:bodyPr>
            <a:noAutofit/>
          </a:bodyPr>
          <a:lstStyle>
            <a:lvl1pPr>
              <a:defRPr sz="6600">
                <a:latin typeface="+mj-lt"/>
              </a:defRPr>
            </a:lvl1pPr>
            <a:lvl2pPr>
              <a:defRPr sz="1300"/>
            </a:lvl2pPr>
            <a:lvl3pPr>
              <a:defRPr sz="1300"/>
            </a:lvl3pPr>
            <a:lvl4pPr>
              <a:defRPr sz="1300"/>
            </a:lvl4pPr>
            <a:lvl5pPr>
              <a:defRPr sz="1300"/>
            </a:lvl5pPr>
          </a:lstStyle>
          <a:p>
            <a:pPr lvl="0"/>
            <a:r>
              <a:rPr lang="en-US" dirty="0"/>
              <a:t>03</a:t>
            </a:r>
          </a:p>
        </p:txBody>
      </p:sp>
      <p:sp>
        <p:nvSpPr>
          <p:cNvPr id="25" name="Text Placeholder 7">
            <a:extLst>
              <a:ext uri="{FF2B5EF4-FFF2-40B4-BE49-F238E27FC236}">
                <a16:creationId xmlns:a16="http://schemas.microsoft.com/office/drawing/2014/main" id="{46C9A1A7-3260-662F-2208-64B1D516E94C}"/>
              </a:ext>
            </a:extLst>
          </p:cNvPr>
          <p:cNvSpPr>
            <a:spLocks noGrp="1"/>
          </p:cNvSpPr>
          <p:nvPr>
            <p:ph type="body" sz="quarter" idx="29" hasCustomPrompt="1"/>
          </p:nvPr>
        </p:nvSpPr>
        <p:spPr>
          <a:xfrm>
            <a:off x="6225234" y="1034321"/>
            <a:ext cx="1673352" cy="1064301"/>
          </a:xfrm>
        </p:spPr>
        <p:txBody>
          <a:bodyPr>
            <a:noAutofit/>
          </a:bodyPr>
          <a:lstStyle>
            <a:lvl1pPr>
              <a:defRPr sz="6600">
                <a:latin typeface="+mj-lt"/>
              </a:defRPr>
            </a:lvl1pPr>
            <a:lvl2pPr>
              <a:defRPr sz="1300"/>
            </a:lvl2pPr>
            <a:lvl3pPr>
              <a:defRPr sz="1300"/>
            </a:lvl3pPr>
            <a:lvl4pPr>
              <a:defRPr sz="1300"/>
            </a:lvl4pPr>
            <a:lvl5pPr>
              <a:defRPr sz="1300"/>
            </a:lvl5pPr>
          </a:lstStyle>
          <a:p>
            <a:pPr lvl="0"/>
            <a:r>
              <a:rPr lang="en-US" dirty="0"/>
              <a:t>04</a:t>
            </a:r>
          </a:p>
        </p:txBody>
      </p:sp>
      <p:sp>
        <p:nvSpPr>
          <p:cNvPr id="31" name="Text Placeholder 7">
            <a:extLst>
              <a:ext uri="{FF2B5EF4-FFF2-40B4-BE49-F238E27FC236}">
                <a16:creationId xmlns:a16="http://schemas.microsoft.com/office/drawing/2014/main" id="{772B7079-9AAF-B33A-5925-E9FC666FA477}"/>
              </a:ext>
            </a:extLst>
          </p:cNvPr>
          <p:cNvSpPr>
            <a:spLocks noGrp="1"/>
          </p:cNvSpPr>
          <p:nvPr>
            <p:ph type="body" sz="quarter" idx="30" hasCustomPrompt="1"/>
          </p:nvPr>
        </p:nvSpPr>
        <p:spPr>
          <a:xfrm>
            <a:off x="8160104" y="1034321"/>
            <a:ext cx="1673352" cy="1064301"/>
          </a:xfrm>
        </p:spPr>
        <p:txBody>
          <a:bodyPr>
            <a:noAutofit/>
          </a:bodyPr>
          <a:lstStyle>
            <a:lvl1pPr>
              <a:defRPr sz="6600">
                <a:latin typeface="+mj-lt"/>
              </a:defRPr>
            </a:lvl1pPr>
            <a:lvl2pPr>
              <a:defRPr sz="1300"/>
            </a:lvl2pPr>
            <a:lvl3pPr>
              <a:defRPr sz="1300"/>
            </a:lvl3pPr>
            <a:lvl4pPr>
              <a:defRPr sz="1300"/>
            </a:lvl4pPr>
            <a:lvl5pPr>
              <a:defRPr sz="1300"/>
            </a:lvl5pPr>
          </a:lstStyle>
          <a:p>
            <a:pPr lvl="0"/>
            <a:r>
              <a:rPr lang="en-US" dirty="0"/>
              <a:t>05</a:t>
            </a:r>
          </a:p>
        </p:txBody>
      </p:sp>
      <p:sp>
        <p:nvSpPr>
          <p:cNvPr id="32" name="Text Placeholder 7">
            <a:extLst>
              <a:ext uri="{FF2B5EF4-FFF2-40B4-BE49-F238E27FC236}">
                <a16:creationId xmlns:a16="http://schemas.microsoft.com/office/drawing/2014/main" id="{2D7A9EAF-AFB0-0B61-D7DA-7CFD851B0051}"/>
              </a:ext>
            </a:extLst>
          </p:cNvPr>
          <p:cNvSpPr>
            <a:spLocks noGrp="1"/>
          </p:cNvSpPr>
          <p:nvPr>
            <p:ph type="body" sz="quarter" idx="31" hasCustomPrompt="1"/>
          </p:nvPr>
        </p:nvSpPr>
        <p:spPr>
          <a:xfrm>
            <a:off x="10094976" y="1034321"/>
            <a:ext cx="1673352" cy="1064301"/>
          </a:xfrm>
        </p:spPr>
        <p:txBody>
          <a:bodyPr>
            <a:noAutofit/>
          </a:bodyPr>
          <a:lstStyle>
            <a:lvl1pPr>
              <a:defRPr sz="6600">
                <a:latin typeface="+mj-lt"/>
              </a:defRPr>
            </a:lvl1pPr>
            <a:lvl2pPr>
              <a:defRPr sz="1300"/>
            </a:lvl2pPr>
            <a:lvl3pPr>
              <a:defRPr sz="1300"/>
            </a:lvl3pPr>
            <a:lvl4pPr>
              <a:defRPr sz="1300"/>
            </a:lvl4pPr>
            <a:lvl5pPr>
              <a:defRPr sz="1300"/>
            </a:lvl5pPr>
          </a:lstStyle>
          <a:p>
            <a:pPr lvl="0"/>
            <a:r>
              <a:rPr lang="en-US" dirty="0"/>
              <a:t>06</a:t>
            </a:r>
          </a:p>
        </p:txBody>
      </p:sp>
      <p:grpSp>
        <p:nvGrpSpPr>
          <p:cNvPr id="44" name="Group 43">
            <a:extLst>
              <a:ext uri="{FF2B5EF4-FFF2-40B4-BE49-F238E27FC236}">
                <a16:creationId xmlns:a16="http://schemas.microsoft.com/office/drawing/2014/main" id="{7F2A24E6-52AC-C8E1-7B4B-9AB7064BB46B}"/>
              </a:ext>
            </a:extLst>
          </p:cNvPr>
          <p:cNvGrpSpPr/>
          <p:nvPr userDrawn="1"/>
        </p:nvGrpSpPr>
        <p:grpSpPr>
          <a:xfrm>
            <a:off x="1" y="2235813"/>
            <a:ext cx="12191999" cy="96336"/>
            <a:chOff x="1" y="2371280"/>
            <a:chExt cx="12191999" cy="96336"/>
          </a:xfrm>
        </p:grpSpPr>
        <p:grpSp>
          <p:nvGrpSpPr>
            <p:cNvPr id="37" name="Group 36">
              <a:extLst>
                <a:ext uri="{FF2B5EF4-FFF2-40B4-BE49-F238E27FC236}">
                  <a16:creationId xmlns:a16="http://schemas.microsoft.com/office/drawing/2014/main" id="{A8238AD5-CAD6-9584-E6AE-D175A40CBCDC}"/>
                </a:ext>
              </a:extLst>
            </p:cNvPr>
            <p:cNvGrpSpPr/>
            <p:nvPr userDrawn="1"/>
          </p:nvGrpSpPr>
          <p:grpSpPr>
            <a:xfrm rot="16200000">
              <a:off x="6055729" y="-3674425"/>
              <a:ext cx="80543" cy="12191999"/>
              <a:chOff x="8570305" y="1"/>
              <a:chExt cx="55577" cy="8412832"/>
            </a:xfrm>
          </p:grpSpPr>
          <p:cxnSp>
            <p:nvCxnSpPr>
              <p:cNvPr id="35" name="Straight Connector 34">
                <a:extLst>
                  <a:ext uri="{FF2B5EF4-FFF2-40B4-BE49-F238E27FC236}">
                    <a16:creationId xmlns:a16="http://schemas.microsoft.com/office/drawing/2014/main" id="{A30596C8-9567-E2AD-760B-F23588C1E1CE}"/>
                  </a:ext>
                </a:extLst>
              </p:cNvPr>
              <p:cNvCxnSpPr>
                <a:cxnSpLocks/>
              </p:cNvCxnSpPr>
              <p:nvPr userDrawn="1"/>
            </p:nvCxnSpPr>
            <p:spPr>
              <a:xfrm rot="5400000">
                <a:off x="4391879" y="4206417"/>
                <a:ext cx="8412832"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pic>
            <p:nvPicPr>
              <p:cNvPr id="36" name="Picture 35">
                <a:extLst>
                  <a:ext uri="{FF2B5EF4-FFF2-40B4-BE49-F238E27FC236}">
                    <a16:creationId xmlns:a16="http://schemas.microsoft.com/office/drawing/2014/main" id="{4FB7948C-E86A-1426-26AF-584145330CD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8513064" y="261403"/>
                <a:ext cx="170059" cy="55577"/>
              </a:xfrm>
              <a:prstGeom prst="rect">
                <a:avLst/>
              </a:prstGeom>
            </p:spPr>
          </p:pic>
        </p:grpSp>
        <p:sp>
          <p:nvSpPr>
            <p:cNvPr id="39" name="Oval 38">
              <a:extLst>
                <a:ext uri="{FF2B5EF4-FFF2-40B4-BE49-F238E27FC236}">
                  <a16:creationId xmlns:a16="http://schemas.microsoft.com/office/drawing/2014/main" id="{CA8E84D1-C8DE-8A64-5815-BF4072B88F8D}"/>
                </a:ext>
              </a:extLst>
            </p:cNvPr>
            <p:cNvSpPr/>
            <p:nvPr userDrawn="1"/>
          </p:nvSpPr>
          <p:spPr>
            <a:xfrm>
              <a:off x="4210346" y="2371280"/>
              <a:ext cx="96336" cy="96336"/>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40" name="Oval 39">
              <a:extLst>
                <a:ext uri="{FF2B5EF4-FFF2-40B4-BE49-F238E27FC236}">
                  <a16:creationId xmlns:a16="http://schemas.microsoft.com/office/drawing/2014/main" id="{6DC3B029-B935-DA39-9561-5489F9D86335}"/>
                </a:ext>
              </a:extLst>
            </p:cNvPr>
            <p:cNvSpPr/>
            <p:nvPr userDrawn="1"/>
          </p:nvSpPr>
          <p:spPr>
            <a:xfrm>
              <a:off x="2286000" y="2371280"/>
              <a:ext cx="96336" cy="96336"/>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41" name="Oval 40">
              <a:extLst>
                <a:ext uri="{FF2B5EF4-FFF2-40B4-BE49-F238E27FC236}">
                  <a16:creationId xmlns:a16="http://schemas.microsoft.com/office/drawing/2014/main" id="{7A17FE4D-4C38-1D4E-EDFF-243B4A3611FA}"/>
                </a:ext>
              </a:extLst>
            </p:cNvPr>
            <p:cNvSpPr/>
            <p:nvPr userDrawn="1"/>
          </p:nvSpPr>
          <p:spPr>
            <a:xfrm>
              <a:off x="6153248" y="2371280"/>
              <a:ext cx="96336" cy="96336"/>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42" name="Oval 41">
              <a:extLst>
                <a:ext uri="{FF2B5EF4-FFF2-40B4-BE49-F238E27FC236}">
                  <a16:creationId xmlns:a16="http://schemas.microsoft.com/office/drawing/2014/main" id="{C343CC1C-A362-8660-5730-9378F750E3BF}"/>
                </a:ext>
              </a:extLst>
            </p:cNvPr>
            <p:cNvSpPr/>
            <p:nvPr userDrawn="1"/>
          </p:nvSpPr>
          <p:spPr>
            <a:xfrm>
              <a:off x="8077200" y="2371280"/>
              <a:ext cx="96336" cy="96336"/>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43" name="Oval 42">
              <a:extLst>
                <a:ext uri="{FF2B5EF4-FFF2-40B4-BE49-F238E27FC236}">
                  <a16:creationId xmlns:a16="http://schemas.microsoft.com/office/drawing/2014/main" id="{495943F2-085D-19E4-199E-43A8582F4D7A}"/>
                </a:ext>
              </a:extLst>
            </p:cNvPr>
            <p:cNvSpPr/>
            <p:nvPr userDrawn="1"/>
          </p:nvSpPr>
          <p:spPr>
            <a:xfrm>
              <a:off x="10010628" y="2371280"/>
              <a:ext cx="96336" cy="96336"/>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grpSp>
      <p:sp>
        <p:nvSpPr>
          <p:cNvPr id="33"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34"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38" name="Picture 37">
            <a:extLst>
              <a:ext uri="{FF2B5EF4-FFF2-40B4-BE49-F238E27FC236}">
                <a16:creationId xmlns:a16="http://schemas.microsoft.com/office/drawing/2014/main" id="{6D4AA83D-112C-508E-BCDD-3BFC0AD58EDF}"/>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387391265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ix Column Content Slide">
    <p:bg>
      <p:bgPr>
        <a:solidFill>
          <a:schemeClr val="bg1"/>
        </a:solid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11353800"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099" y="4571999"/>
            <a:ext cx="1673352"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7" name="Content Placeholder 6">
            <a:extLst>
              <a:ext uri="{FF2B5EF4-FFF2-40B4-BE49-F238E27FC236}">
                <a16:creationId xmlns:a16="http://schemas.microsoft.com/office/drawing/2014/main" id="{0E0DE055-B2EB-6CA9-B2B0-F0AD6CEE403A}"/>
              </a:ext>
            </a:extLst>
          </p:cNvPr>
          <p:cNvSpPr>
            <a:spLocks noGrp="1"/>
          </p:cNvSpPr>
          <p:nvPr>
            <p:ph sz="quarter" idx="15" hasCustomPrompt="1"/>
          </p:nvPr>
        </p:nvSpPr>
        <p:spPr>
          <a:xfrm>
            <a:off x="419100" y="1152525"/>
            <a:ext cx="1673352" cy="3017520"/>
          </a:xfrm>
          <a:solidFill>
            <a:schemeClr val="accent1"/>
          </a:solidFill>
        </p:spPr>
        <p:txBody>
          <a:bodyPr anchor="ctr">
            <a:noAutofit/>
          </a:bodyPr>
          <a:lstStyle>
            <a:lvl1pPr algn="ctr">
              <a:defRPr/>
            </a:lvl1pPr>
          </a:lstStyle>
          <a:p>
            <a:pPr lvl="0"/>
            <a:r>
              <a:rPr lang="en-US" dirty="0"/>
              <a:t>Insert graphic elements</a:t>
            </a:r>
          </a:p>
        </p:txBody>
      </p:sp>
      <p:sp>
        <p:nvSpPr>
          <p:cNvPr id="3" name="Text Placeholder 7">
            <a:extLst>
              <a:ext uri="{FF2B5EF4-FFF2-40B4-BE49-F238E27FC236}">
                <a16:creationId xmlns:a16="http://schemas.microsoft.com/office/drawing/2014/main" id="{2A01FE11-D417-AC84-2840-C4D905ECC8FE}"/>
              </a:ext>
            </a:extLst>
          </p:cNvPr>
          <p:cNvSpPr>
            <a:spLocks noGrp="1"/>
          </p:cNvSpPr>
          <p:nvPr>
            <p:ph type="body" sz="quarter" idx="16"/>
          </p:nvPr>
        </p:nvSpPr>
        <p:spPr>
          <a:xfrm>
            <a:off x="2357613" y="4571999"/>
            <a:ext cx="1673352"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4" name="Content Placeholder 6">
            <a:extLst>
              <a:ext uri="{FF2B5EF4-FFF2-40B4-BE49-F238E27FC236}">
                <a16:creationId xmlns:a16="http://schemas.microsoft.com/office/drawing/2014/main" id="{785E4472-36A1-1156-41E0-65115D03BD2B}"/>
              </a:ext>
            </a:extLst>
          </p:cNvPr>
          <p:cNvSpPr>
            <a:spLocks noGrp="1"/>
          </p:cNvSpPr>
          <p:nvPr>
            <p:ph sz="quarter" idx="17" hasCustomPrompt="1"/>
          </p:nvPr>
        </p:nvSpPr>
        <p:spPr>
          <a:xfrm>
            <a:off x="2357614" y="1152525"/>
            <a:ext cx="1673352" cy="3017520"/>
          </a:xfrm>
          <a:solidFill>
            <a:schemeClr val="accent1"/>
          </a:solidFill>
        </p:spPr>
        <p:txBody>
          <a:bodyPr anchor="ctr">
            <a:noAutofit/>
          </a:bodyPr>
          <a:lstStyle>
            <a:lvl1pPr algn="ctr">
              <a:defRPr/>
            </a:lvl1pPr>
          </a:lstStyle>
          <a:p>
            <a:pPr lvl="0"/>
            <a:r>
              <a:rPr lang="en-US" dirty="0"/>
              <a:t>Insert graphic elements</a:t>
            </a:r>
          </a:p>
        </p:txBody>
      </p:sp>
      <p:sp>
        <p:nvSpPr>
          <p:cNvPr id="9" name="Text Placeholder 7">
            <a:extLst>
              <a:ext uri="{FF2B5EF4-FFF2-40B4-BE49-F238E27FC236}">
                <a16:creationId xmlns:a16="http://schemas.microsoft.com/office/drawing/2014/main" id="{1B1DF6E1-ACB4-BA05-E55B-E963F054D274}"/>
              </a:ext>
            </a:extLst>
          </p:cNvPr>
          <p:cNvSpPr>
            <a:spLocks noGrp="1"/>
          </p:cNvSpPr>
          <p:nvPr>
            <p:ph type="body" sz="quarter" idx="18"/>
          </p:nvPr>
        </p:nvSpPr>
        <p:spPr>
          <a:xfrm>
            <a:off x="4296127" y="4571999"/>
            <a:ext cx="1673352"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12" name="Content Placeholder 6">
            <a:extLst>
              <a:ext uri="{FF2B5EF4-FFF2-40B4-BE49-F238E27FC236}">
                <a16:creationId xmlns:a16="http://schemas.microsoft.com/office/drawing/2014/main" id="{9E0B1EF9-66C1-D15A-564B-E294C1AF5F83}"/>
              </a:ext>
            </a:extLst>
          </p:cNvPr>
          <p:cNvSpPr>
            <a:spLocks noGrp="1"/>
          </p:cNvSpPr>
          <p:nvPr>
            <p:ph sz="quarter" idx="19" hasCustomPrompt="1"/>
          </p:nvPr>
        </p:nvSpPr>
        <p:spPr>
          <a:xfrm>
            <a:off x="4296128" y="1152525"/>
            <a:ext cx="1673352" cy="3017520"/>
          </a:xfrm>
          <a:solidFill>
            <a:schemeClr val="accent1"/>
          </a:solidFill>
        </p:spPr>
        <p:txBody>
          <a:bodyPr anchor="ctr">
            <a:noAutofit/>
          </a:bodyPr>
          <a:lstStyle>
            <a:lvl1pPr algn="ctr">
              <a:defRPr/>
            </a:lvl1pPr>
          </a:lstStyle>
          <a:p>
            <a:pPr lvl="0"/>
            <a:r>
              <a:rPr lang="en-US" dirty="0"/>
              <a:t>Insert graphic elements</a:t>
            </a:r>
          </a:p>
        </p:txBody>
      </p:sp>
      <p:sp>
        <p:nvSpPr>
          <p:cNvPr id="16" name="Text Placeholder 7">
            <a:extLst>
              <a:ext uri="{FF2B5EF4-FFF2-40B4-BE49-F238E27FC236}">
                <a16:creationId xmlns:a16="http://schemas.microsoft.com/office/drawing/2014/main" id="{1E6750AB-3CD8-390E-FCF0-DE18202602B7}"/>
              </a:ext>
            </a:extLst>
          </p:cNvPr>
          <p:cNvSpPr>
            <a:spLocks noGrp="1"/>
          </p:cNvSpPr>
          <p:nvPr>
            <p:ph type="body" sz="quarter" idx="20"/>
          </p:nvPr>
        </p:nvSpPr>
        <p:spPr>
          <a:xfrm>
            <a:off x="6234641" y="4571999"/>
            <a:ext cx="1673352"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17" name="Content Placeholder 6">
            <a:extLst>
              <a:ext uri="{FF2B5EF4-FFF2-40B4-BE49-F238E27FC236}">
                <a16:creationId xmlns:a16="http://schemas.microsoft.com/office/drawing/2014/main" id="{39BCFDBE-4E56-B88F-B713-CD72CA98ED66}"/>
              </a:ext>
            </a:extLst>
          </p:cNvPr>
          <p:cNvSpPr>
            <a:spLocks noGrp="1"/>
          </p:cNvSpPr>
          <p:nvPr>
            <p:ph sz="quarter" idx="21" hasCustomPrompt="1"/>
          </p:nvPr>
        </p:nvSpPr>
        <p:spPr>
          <a:xfrm>
            <a:off x="6234642" y="1152525"/>
            <a:ext cx="1673352" cy="3017520"/>
          </a:xfrm>
          <a:solidFill>
            <a:schemeClr val="accent1"/>
          </a:solidFill>
        </p:spPr>
        <p:txBody>
          <a:bodyPr anchor="ctr">
            <a:noAutofit/>
          </a:bodyPr>
          <a:lstStyle>
            <a:lvl1pPr algn="ctr">
              <a:defRPr/>
            </a:lvl1pPr>
          </a:lstStyle>
          <a:p>
            <a:pPr lvl="0"/>
            <a:r>
              <a:rPr lang="en-US" dirty="0"/>
              <a:t>Insert graphic elements</a:t>
            </a:r>
          </a:p>
        </p:txBody>
      </p:sp>
      <p:sp>
        <p:nvSpPr>
          <p:cNvPr id="18" name="Text Placeholder 7">
            <a:extLst>
              <a:ext uri="{FF2B5EF4-FFF2-40B4-BE49-F238E27FC236}">
                <a16:creationId xmlns:a16="http://schemas.microsoft.com/office/drawing/2014/main" id="{543D4676-E3B7-F5D9-8C4E-3AC73C33EACD}"/>
              </a:ext>
            </a:extLst>
          </p:cNvPr>
          <p:cNvSpPr>
            <a:spLocks noGrp="1"/>
          </p:cNvSpPr>
          <p:nvPr>
            <p:ph type="body" sz="quarter" idx="22"/>
          </p:nvPr>
        </p:nvSpPr>
        <p:spPr>
          <a:xfrm>
            <a:off x="8173155" y="4571999"/>
            <a:ext cx="1673352"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19" name="Content Placeholder 6">
            <a:extLst>
              <a:ext uri="{FF2B5EF4-FFF2-40B4-BE49-F238E27FC236}">
                <a16:creationId xmlns:a16="http://schemas.microsoft.com/office/drawing/2014/main" id="{892099C1-A016-D604-52C5-0B80EFA40B7F}"/>
              </a:ext>
            </a:extLst>
          </p:cNvPr>
          <p:cNvSpPr>
            <a:spLocks noGrp="1"/>
          </p:cNvSpPr>
          <p:nvPr>
            <p:ph sz="quarter" idx="23" hasCustomPrompt="1"/>
          </p:nvPr>
        </p:nvSpPr>
        <p:spPr>
          <a:xfrm>
            <a:off x="8173156" y="1152525"/>
            <a:ext cx="1673352" cy="3017520"/>
          </a:xfrm>
          <a:solidFill>
            <a:schemeClr val="accent1"/>
          </a:solidFill>
        </p:spPr>
        <p:txBody>
          <a:bodyPr anchor="ctr">
            <a:noAutofit/>
          </a:bodyPr>
          <a:lstStyle>
            <a:lvl1pPr algn="ctr">
              <a:defRPr/>
            </a:lvl1pPr>
          </a:lstStyle>
          <a:p>
            <a:pPr lvl="0"/>
            <a:r>
              <a:rPr lang="en-US" dirty="0"/>
              <a:t>Insert graphic elements</a:t>
            </a:r>
          </a:p>
        </p:txBody>
      </p:sp>
      <p:sp>
        <p:nvSpPr>
          <p:cNvPr id="20" name="Text Placeholder 7">
            <a:extLst>
              <a:ext uri="{FF2B5EF4-FFF2-40B4-BE49-F238E27FC236}">
                <a16:creationId xmlns:a16="http://schemas.microsoft.com/office/drawing/2014/main" id="{2A7002D2-EF91-FE78-44ED-FE7335F3C418}"/>
              </a:ext>
            </a:extLst>
          </p:cNvPr>
          <p:cNvSpPr>
            <a:spLocks noGrp="1"/>
          </p:cNvSpPr>
          <p:nvPr>
            <p:ph type="body" sz="quarter" idx="24"/>
          </p:nvPr>
        </p:nvSpPr>
        <p:spPr>
          <a:xfrm>
            <a:off x="10111668" y="4571999"/>
            <a:ext cx="1673352" cy="1128157"/>
          </a:xfrm>
        </p:spPr>
        <p:txBody>
          <a:bodyPr>
            <a:noAutofit/>
          </a:bodyPr>
          <a:lstStyle>
            <a:lvl1pPr>
              <a:defRPr sz="1400"/>
            </a:lvl1pPr>
            <a:lvl2pPr>
              <a:defRPr sz="1500"/>
            </a:lvl2pPr>
            <a:lvl3pPr>
              <a:defRPr sz="1500"/>
            </a:lvl3pPr>
            <a:lvl4pPr>
              <a:defRPr sz="1500"/>
            </a:lvl4pPr>
            <a:lvl5pPr>
              <a:defRPr sz="1500"/>
            </a:lvl5pPr>
          </a:lstStyle>
          <a:p>
            <a:pPr lvl="0"/>
            <a:r>
              <a:rPr lang="en-US"/>
              <a:t>Click to edit Master text styles</a:t>
            </a:r>
          </a:p>
        </p:txBody>
      </p:sp>
      <p:sp>
        <p:nvSpPr>
          <p:cNvPr id="21" name="Content Placeholder 6">
            <a:extLst>
              <a:ext uri="{FF2B5EF4-FFF2-40B4-BE49-F238E27FC236}">
                <a16:creationId xmlns:a16="http://schemas.microsoft.com/office/drawing/2014/main" id="{B20E603F-CEF5-777E-F5A1-FF798A60B06A}"/>
              </a:ext>
            </a:extLst>
          </p:cNvPr>
          <p:cNvSpPr>
            <a:spLocks noGrp="1"/>
          </p:cNvSpPr>
          <p:nvPr>
            <p:ph sz="quarter" idx="25" hasCustomPrompt="1"/>
          </p:nvPr>
        </p:nvSpPr>
        <p:spPr>
          <a:xfrm>
            <a:off x="10111669" y="1152525"/>
            <a:ext cx="1673352" cy="3017520"/>
          </a:xfrm>
          <a:solidFill>
            <a:schemeClr val="accent1"/>
          </a:solidFill>
        </p:spPr>
        <p:txBody>
          <a:bodyPr anchor="ctr">
            <a:noAutofit/>
          </a:bodyPr>
          <a:lstStyle>
            <a:lvl1pPr algn="ctr">
              <a:defRPr/>
            </a:lvl1pPr>
          </a:lstStyle>
          <a:p>
            <a:pPr lvl="0"/>
            <a:r>
              <a:rPr lang="en-US" dirty="0"/>
              <a:t>Insert graphic elements</a:t>
            </a:r>
          </a:p>
        </p:txBody>
      </p:sp>
      <p:sp>
        <p:nvSpPr>
          <p:cNvPr id="22"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23"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24" name="Picture 23">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99176772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Quote Slide Grey Fog">
    <p:bg>
      <p:bgPr>
        <a:solidFill>
          <a:schemeClr val="accent1"/>
        </a:solidFill>
        <a:effectLst/>
      </p:bgPr>
    </p:bg>
    <p:spTree>
      <p:nvGrpSpPr>
        <p:cNvPr id="1" name=""/>
        <p:cNvGrpSpPr/>
        <p:nvPr/>
      </p:nvGrpSpPr>
      <p:grpSpPr>
        <a:xfrm>
          <a:off x="0" y="0"/>
          <a:ext cx="0" cy="0"/>
          <a:chOff x="0" y="0"/>
          <a:chExt cx="0" cy="0"/>
        </a:xfrm>
      </p:grpSpPr>
      <p:sp>
        <p:nvSpPr>
          <p:cNvPr id="15" name="Text Placeholder 14">
            <a:extLst>
              <a:ext uri="{FF2B5EF4-FFF2-40B4-BE49-F238E27FC236}">
                <a16:creationId xmlns:a16="http://schemas.microsoft.com/office/drawing/2014/main" id="{16A8B59A-9428-2EFC-CCC0-A4E10CA672BD}"/>
              </a:ext>
            </a:extLst>
          </p:cNvPr>
          <p:cNvSpPr>
            <a:spLocks noGrp="1"/>
          </p:cNvSpPr>
          <p:nvPr>
            <p:ph type="body" sz="quarter" idx="13"/>
          </p:nvPr>
        </p:nvSpPr>
        <p:spPr>
          <a:xfrm>
            <a:off x="419100" y="1362075"/>
            <a:ext cx="7139291" cy="2066925"/>
          </a:xfrm>
        </p:spPr>
        <p:txBody>
          <a:bodyPr/>
          <a:lstStyle>
            <a:lvl1pPr>
              <a:spcBef>
                <a:spcPts val="0"/>
              </a:spcBef>
              <a:defRPr sz="2600"/>
            </a:lvl1pPr>
          </a:lstStyle>
          <a:p>
            <a:pPr lvl="0"/>
            <a:r>
              <a:rPr lang="en-US"/>
              <a:t>Click to edit Master text styles</a:t>
            </a:r>
          </a:p>
        </p:txBody>
      </p:sp>
      <p:sp>
        <p:nvSpPr>
          <p:cNvPr id="23" name="Text Placeholder 22">
            <a:extLst>
              <a:ext uri="{FF2B5EF4-FFF2-40B4-BE49-F238E27FC236}">
                <a16:creationId xmlns:a16="http://schemas.microsoft.com/office/drawing/2014/main" id="{48B624B4-2C6B-D530-F7B4-E43A0FC37841}"/>
              </a:ext>
            </a:extLst>
          </p:cNvPr>
          <p:cNvSpPr>
            <a:spLocks noGrp="1"/>
          </p:cNvSpPr>
          <p:nvPr>
            <p:ph type="body" sz="quarter" idx="14"/>
          </p:nvPr>
        </p:nvSpPr>
        <p:spPr>
          <a:xfrm>
            <a:off x="419100" y="3657600"/>
            <a:ext cx="7149019" cy="777875"/>
          </a:xfrm>
        </p:spPr>
        <p:txBody>
          <a:bodyPr/>
          <a:lstStyle>
            <a:lvl1pPr>
              <a:spcBef>
                <a:spcPts val="0"/>
              </a:spcBef>
              <a:defRPr sz="1300"/>
            </a:lvl1pPr>
          </a:lstStyle>
          <a:p>
            <a:pPr lvl="0"/>
            <a:r>
              <a:rPr lang="en-US"/>
              <a:t>Click to edit Master text styles</a:t>
            </a:r>
          </a:p>
        </p:txBody>
      </p:sp>
      <p:pic>
        <p:nvPicPr>
          <p:cNvPr id="26" name="Picture 25">
            <a:extLst>
              <a:ext uri="{FF2B5EF4-FFF2-40B4-BE49-F238E27FC236}">
                <a16:creationId xmlns:a16="http://schemas.microsoft.com/office/drawing/2014/main" id="{3ABC1055-8FF5-D730-6003-FB547EFDBDD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9100" y="419100"/>
            <a:ext cx="921841" cy="719036"/>
          </a:xfrm>
          <a:prstGeom prst="rect">
            <a:avLst/>
          </a:prstGeom>
        </p:spPr>
      </p:pic>
      <p:pic>
        <p:nvPicPr>
          <p:cNvPr id="27" name="Picture 26">
            <a:extLst>
              <a:ext uri="{FF2B5EF4-FFF2-40B4-BE49-F238E27FC236}">
                <a16:creationId xmlns:a16="http://schemas.microsoft.com/office/drawing/2014/main" id="{BB43E63D-1ABB-922B-A579-7AF232A4FB7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6736404" y="419100"/>
            <a:ext cx="921841" cy="719036"/>
          </a:xfrm>
          <a:prstGeom prst="rect">
            <a:avLst/>
          </a:prstGeom>
        </p:spPr>
      </p:pic>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0"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2" name="Picture 11">
            <a:extLst>
              <a:ext uri="{FF2B5EF4-FFF2-40B4-BE49-F238E27FC236}">
                <a16:creationId xmlns:a16="http://schemas.microsoft.com/office/drawing/2014/main" id="{6D4AA83D-112C-508E-BCDD-3BFC0AD58EDF}"/>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53147011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Quote Slide Moss Field">
    <p:bg>
      <p:bgPr>
        <a:solidFill>
          <a:schemeClr val="accent5"/>
        </a:solidFill>
        <a:effectLst/>
      </p:bgPr>
    </p:bg>
    <p:spTree>
      <p:nvGrpSpPr>
        <p:cNvPr id="1" name=""/>
        <p:cNvGrpSpPr/>
        <p:nvPr/>
      </p:nvGrpSpPr>
      <p:grpSpPr>
        <a:xfrm>
          <a:off x="0" y="0"/>
          <a:ext cx="0" cy="0"/>
          <a:chOff x="0" y="0"/>
          <a:chExt cx="0" cy="0"/>
        </a:xfrm>
      </p:grpSpPr>
      <p:sp>
        <p:nvSpPr>
          <p:cNvPr id="15" name="Text Placeholder 14">
            <a:extLst>
              <a:ext uri="{FF2B5EF4-FFF2-40B4-BE49-F238E27FC236}">
                <a16:creationId xmlns:a16="http://schemas.microsoft.com/office/drawing/2014/main" id="{16A8B59A-9428-2EFC-CCC0-A4E10CA672BD}"/>
              </a:ext>
            </a:extLst>
          </p:cNvPr>
          <p:cNvSpPr>
            <a:spLocks noGrp="1"/>
          </p:cNvSpPr>
          <p:nvPr>
            <p:ph type="body" sz="quarter" idx="13"/>
          </p:nvPr>
        </p:nvSpPr>
        <p:spPr>
          <a:xfrm>
            <a:off x="419100" y="1362075"/>
            <a:ext cx="7139291" cy="2066925"/>
          </a:xfrm>
        </p:spPr>
        <p:txBody>
          <a:bodyPr/>
          <a:lstStyle>
            <a:lvl1pPr>
              <a:spcBef>
                <a:spcPts val="0"/>
              </a:spcBef>
              <a:defRPr sz="2600"/>
            </a:lvl1pPr>
          </a:lstStyle>
          <a:p>
            <a:pPr lvl="0"/>
            <a:r>
              <a:rPr lang="en-US"/>
              <a:t>Click to edit Master text styles</a:t>
            </a:r>
          </a:p>
        </p:txBody>
      </p:sp>
      <p:sp>
        <p:nvSpPr>
          <p:cNvPr id="23" name="Text Placeholder 22">
            <a:extLst>
              <a:ext uri="{FF2B5EF4-FFF2-40B4-BE49-F238E27FC236}">
                <a16:creationId xmlns:a16="http://schemas.microsoft.com/office/drawing/2014/main" id="{48B624B4-2C6B-D530-F7B4-E43A0FC37841}"/>
              </a:ext>
            </a:extLst>
          </p:cNvPr>
          <p:cNvSpPr>
            <a:spLocks noGrp="1"/>
          </p:cNvSpPr>
          <p:nvPr>
            <p:ph type="body" sz="quarter" idx="14"/>
          </p:nvPr>
        </p:nvSpPr>
        <p:spPr>
          <a:xfrm>
            <a:off x="419100" y="3657600"/>
            <a:ext cx="7149019" cy="777875"/>
          </a:xfrm>
        </p:spPr>
        <p:txBody>
          <a:bodyPr/>
          <a:lstStyle>
            <a:lvl1pPr>
              <a:spcBef>
                <a:spcPts val="0"/>
              </a:spcBef>
              <a:defRPr sz="1300"/>
            </a:lvl1pPr>
          </a:lstStyle>
          <a:p>
            <a:pPr lvl="0"/>
            <a:r>
              <a:rPr lang="en-US"/>
              <a:t>Click to edit Master text styles</a:t>
            </a:r>
          </a:p>
        </p:txBody>
      </p:sp>
      <p:pic>
        <p:nvPicPr>
          <p:cNvPr id="26" name="Picture 25">
            <a:extLst>
              <a:ext uri="{FF2B5EF4-FFF2-40B4-BE49-F238E27FC236}">
                <a16:creationId xmlns:a16="http://schemas.microsoft.com/office/drawing/2014/main" id="{3ABC1055-8FF5-D730-6003-FB547EFDBDD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9100" y="419100"/>
            <a:ext cx="921841" cy="719036"/>
          </a:xfrm>
          <a:prstGeom prst="rect">
            <a:avLst/>
          </a:prstGeom>
        </p:spPr>
      </p:pic>
      <p:pic>
        <p:nvPicPr>
          <p:cNvPr id="27" name="Picture 26">
            <a:extLst>
              <a:ext uri="{FF2B5EF4-FFF2-40B4-BE49-F238E27FC236}">
                <a16:creationId xmlns:a16="http://schemas.microsoft.com/office/drawing/2014/main" id="{BB43E63D-1ABB-922B-A579-7AF232A4FB7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6736404" y="419100"/>
            <a:ext cx="921841" cy="719036"/>
          </a:xfrm>
          <a:prstGeom prst="rect">
            <a:avLst/>
          </a:prstGeom>
        </p:spPr>
      </p:pic>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0"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2" name="Picture 11">
            <a:extLst>
              <a:ext uri="{FF2B5EF4-FFF2-40B4-BE49-F238E27FC236}">
                <a16:creationId xmlns:a16="http://schemas.microsoft.com/office/drawing/2014/main" id="{6D4AA83D-112C-508E-BCDD-3BFC0AD58EDF}"/>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260738485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Quote Slide Sky Blue">
    <p:bg>
      <p:bgPr>
        <a:solidFill>
          <a:schemeClr val="accent4"/>
        </a:solidFill>
        <a:effectLst/>
      </p:bgPr>
    </p:bg>
    <p:spTree>
      <p:nvGrpSpPr>
        <p:cNvPr id="1" name=""/>
        <p:cNvGrpSpPr/>
        <p:nvPr/>
      </p:nvGrpSpPr>
      <p:grpSpPr>
        <a:xfrm>
          <a:off x="0" y="0"/>
          <a:ext cx="0" cy="0"/>
          <a:chOff x="0" y="0"/>
          <a:chExt cx="0" cy="0"/>
        </a:xfrm>
      </p:grpSpPr>
      <p:sp>
        <p:nvSpPr>
          <p:cNvPr id="15" name="Text Placeholder 14">
            <a:extLst>
              <a:ext uri="{FF2B5EF4-FFF2-40B4-BE49-F238E27FC236}">
                <a16:creationId xmlns:a16="http://schemas.microsoft.com/office/drawing/2014/main" id="{16A8B59A-9428-2EFC-CCC0-A4E10CA672BD}"/>
              </a:ext>
            </a:extLst>
          </p:cNvPr>
          <p:cNvSpPr>
            <a:spLocks noGrp="1"/>
          </p:cNvSpPr>
          <p:nvPr>
            <p:ph type="body" sz="quarter" idx="13"/>
          </p:nvPr>
        </p:nvSpPr>
        <p:spPr>
          <a:xfrm>
            <a:off x="419100" y="1362075"/>
            <a:ext cx="7139291" cy="2066925"/>
          </a:xfrm>
        </p:spPr>
        <p:txBody>
          <a:bodyPr/>
          <a:lstStyle>
            <a:lvl1pPr>
              <a:spcBef>
                <a:spcPts val="0"/>
              </a:spcBef>
              <a:defRPr sz="2600"/>
            </a:lvl1pPr>
          </a:lstStyle>
          <a:p>
            <a:pPr lvl="0"/>
            <a:r>
              <a:rPr lang="en-US"/>
              <a:t>Click to edit Master text styles</a:t>
            </a:r>
          </a:p>
        </p:txBody>
      </p:sp>
      <p:sp>
        <p:nvSpPr>
          <p:cNvPr id="23" name="Text Placeholder 22">
            <a:extLst>
              <a:ext uri="{FF2B5EF4-FFF2-40B4-BE49-F238E27FC236}">
                <a16:creationId xmlns:a16="http://schemas.microsoft.com/office/drawing/2014/main" id="{48B624B4-2C6B-D530-F7B4-E43A0FC37841}"/>
              </a:ext>
            </a:extLst>
          </p:cNvPr>
          <p:cNvSpPr>
            <a:spLocks noGrp="1"/>
          </p:cNvSpPr>
          <p:nvPr>
            <p:ph type="body" sz="quarter" idx="14"/>
          </p:nvPr>
        </p:nvSpPr>
        <p:spPr>
          <a:xfrm>
            <a:off x="419100" y="3657600"/>
            <a:ext cx="7149019" cy="777875"/>
          </a:xfrm>
        </p:spPr>
        <p:txBody>
          <a:bodyPr/>
          <a:lstStyle>
            <a:lvl1pPr>
              <a:spcBef>
                <a:spcPts val="0"/>
              </a:spcBef>
              <a:defRPr sz="1300"/>
            </a:lvl1pPr>
          </a:lstStyle>
          <a:p>
            <a:pPr lvl="0"/>
            <a:r>
              <a:rPr lang="en-US"/>
              <a:t>Click to edit Master text styles</a:t>
            </a:r>
          </a:p>
        </p:txBody>
      </p:sp>
      <p:pic>
        <p:nvPicPr>
          <p:cNvPr id="26" name="Picture 25">
            <a:extLst>
              <a:ext uri="{FF2B5EF4-FFF2-40B4-BE49-F238E27FC236}">
                <a16:creationId xmlns:a16="http://schemas.microsoft.com/office/drawing/2014/main" id="{3ABC1055-8FF5-D730-6003-FB547EFDBDD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9100" y="419100"/>
            <a:ext cx="921841" cy="719036"/>
          </a:xfrm>
          <a:prstGeom prst="rect">
            <a:avLst/>
          </a:prstGeom>
        </p:spPr>
      </p:pic>
      <p:pic>
        <p:nvPicPr>
          <p:cNvPr id="27" name="Picture 26">
            <a:extLst>
              <a:ext uri="{FF2B5EF4-FFF2-40B4-BE49-F238E27FC236}">
                <a16:creationId xmlns:a16="http://schemas.microsoft.com/office/drawing/2014/main" id="{BB43E63D-1ABB-922B-A579-7AF232A4FB7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6736404" y="419100"/>
            <a:ext cx="921841" cy="719036"/>
          </a:xfrm>
          <a:prstGeom prst="rect">
            <a:avLst/>
          </a:prstGeom>
        </p:spPr>
      </p:pic>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0"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2" name="Picture 11">
            <a:extLst>
              <a:ext uri="{FF2B5EF4-FFF2-40B4-BE49-F238E27FC236}">
                <a16:creationId xmlns:a16="http://schemas.microsoft.com/office/drawing/2014/main" id="{6D4AA83D-112C-508E-BCDD-3BFC0AD58EDF}"/>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345808986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Quote Slide Command Orange">
    <p:bg>
      <p:bgPr>
        <a:solidFill>
          <a:schemeClr val="accent2"/>
        </a:solidFill>
        <a:effectLst/>
      </p:bgPr>
    </p:bg>
    <p:spTree>
      <p:nvGrpSpPr>
        <p:cNvPr id="1" name=""/>
        <p:cNvGrpSpPr/>
        <p:nvPr/>
      </p:nvGrpSpPr>
      <p:grpSpPr>
        <a:xfrm>
          <a:off x="0" y="0"/>
          <a:ext cx="0" cy="0"/>
          <a:chOff x="0" y="0"/>
          <a:chExt cx="0" cy="0"/>
        </a:xfrm>
      </p:grpSpPr>
      <p:sp>
        <p:nvSpPr>
          <p:cNvPr id="15" name="Text Placeholder 14">
            <a:extLst>
              <a:ext uri="{FF2B5EF4-FFF2-40B4-BE49-F238E27FC236}">
                <a16:creationId xmlns:a16="http://schemas.microsoft.com/office/drawing/2014/main" id="{16A8B59A-9428-2EFC-CCC0-A4E10CA672BD}"/>
              </a:ext>
            </a:extLst>
          </p:cNvPr>
          <p:cNvSpPr>
            <a:spLocks noGrp="1"/>
          </p:cNvSpPr>
          <p:nvPr>
            <p:ph type="body" sz="quarter" idx="13"/>
          </p:nvPr>
        </p:nvSpPr>
        <p:spPr>
          <a:xfrm>
            <a:off x="419100" y="1362075"/>
            <a:ext cx="7139291" cy="2066925"/>
          </a:xfrm>
        </p:spPr>
        <p:txBody>
          <a:bodyPr/>
          <a:lstStyle>
            <a:lvl1pPr>
              <a:spcBef>
                <a:spcPts val="0"/>
              </a:spcBef>
              <a:defRPr sz="2600">
                <a:solidFill>
                  <a:schemeClr val="accent1"/>
                </a:solidFill>
              </a:defRPr>
            </a:lvl1pPr>
          </a:lstStyle>
          <a:p>
            <a:pPr lvl="0"/>
            <a:r>
              <a:rPr lang="en-US"/>
              <a:t>Click to edit Master text styles</a:t>
            </a:r>
          </a:p>
        </p:txBody>
      </p:sp>
      <p:sp>
        <p:nvSpPr>
          <p:cNvPr id="23" name="Text Placeholder 22">
            <a:extLst>
              <a:ext uri="{FF2B5EF4-FFF2-40B4-BE49-F238E27FC236}">
                <a16:creationId xmlns:a16="http://schemas.microsoft.com/office/drawing/2014/main" id="{48B624B4-2C6B-D530-F7B4-E43A0FC37841}"/>
              </a:ext>
            </a:extLst>
          </p:cNvPr>
          <p:cNvSpPr>
            <a:spLocks noGrp="1"/>
          </p:cNvSpPr>
          <p:nvPr>
            <p:ph type="body" sz="quarter" idx="14"/>
          </p:nvPr>
        </p:nvSpPr>
        <p:spPr>
          <a:xfrm>
            <a:off x="419100" y="3657600"/>
            <a:ext cx="7149019" cy="777875"/>
          </a:xfrm>
        </p:spPr>
        <p:txBody>
          <a:bodyPr/>
          <a:lstStyle>
            <a:lvl1pPr>
              <a:spcBef>
                <a:spcPts val="0"/>
              </a:spcBef>
              <a:defRPr sz="1300">
                <a:solidFill>
                  <a:schemeClr val="accent1"/>
                </a:solidFill>
              </a:defRPr>
            </a:lvl1pPr>
          </a:lstStyle>
          <a:p>
            <a:pPr lvl="0"/>
            <a:r>
              <a:rPr lang="en-US"/>
              <a:t>Click to edit Master text styles</a:t>
            </a:r>
          </a:p>
        </p:txBody>
      </p:sp>
      <p:pic>
        <p:nvPicPr>
          <p:cNvPr id="2" name="Picture 1">
            <a:extLst>
              <a:ext uri="{FF2B5EF4-FFF2-40B4-BE49-F238E27FC236}">
                <a16:creationId xmlns:a16="http://schemas.microsoft.com/office/drawing/2014/main" id="{28F80308-B821-7042-1A70-6438DC3A84CB}"/>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8"/>
          </a:xfrm>
          <a:prstGeom prst="rect">
            <a:avLst/>
          </a:prstGeom>
        </p:spPr>
      </p:pic>
      <p:pic>
        <p:nvPicPr>
          <p:cNvPr id="3" name="Picture 2">
            <a:extLst>
              <a:ext uri="{FF2B5EF4-FFF2-40B4-BE49-F238E27FC236}">
                <a16:creationId xmlns:a16="http://schemas.microsoft.com/office/drawing/2014/main" id="{698E44EF-BBEE-41B6-A2F9-C2047025B8F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19100" y="419100"/>
            <a:ext cx="923544" cy="720364"/>
          </a:xfrm>
          <a:prstGeom prst="rect">
            <a:avLst/>
          </a:prstGeom>
        </p:spPr>
      </p:pic>
      <p:pic>
        <p:nvPicPr>
          <p:cNvPr id="4" name="Picture 3">
            <a:extLst>
              <a:ext uri="{FF2B5EF4-FFF2-40B4-BE49-F238E27FC236}">
                <a16:creationId xmlns:a16="http://schemas.microsoft.com/office/drawing/2014/main" id="{3F924213-1C69-E661-1A1C-CEF42DED8F9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0800000">
            <a:off x="6734783" y="419100"/>
            <a:ext cx="923544" cy="720364"/>
          </a:xfrm>
          <a:prstGeom prst="rect">
            <a:avLst/>
          </a:prstGeom>
        </p:spPr>
      </p:pic>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bg1"/>
                </a:solidFill>
              </a:defRPr>
            </a:lvl1pPr>
          </a:lstStyle>
          <a:p>
            <a:r>
              <a:rPr lang="en-US"/>
              <a:t>Presentation Name</a:t>
            </a:r>
            <a:endParaRPr lang="en-US" dirty="0"/>
          </a:p>
        </p:txBody>
      </p:sp>
      <p:sp>
        <p:nvSpPr>
          <p:cNvPr id="10"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195366600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Quote Slide General Dynamics Blue">
    <p:bg>
      <p:bgPr>
        <a:solidFill>
          <a:schemeClr val="accent3"/>
        </a:solidFill>
        <a:effectLst/>
      </p:bgPr>
    </p:bg>
    <p:spTree>
      <p:nvGrpSpPr>
        <p:cNvPr id="1" name=""/>
        <p:cNvGrpSpPr/>
        <p:nvPr/>
      </p:nvGrpSpPr>
      <p:grpSpPr>
        <a:xfrm>
          <a:off x="0" y="0"/>
          <a:ext cx="0" cy="0"/>
          <a:chOff x="0" y="0"/>
          <a:chExt cx="0" cy="0"/>
        </a:xfrm>
      </p:grpSpPr>
      <p:sp>
        <p:nvSpPr>
          <p:cNvPr id="15" name="Text Placeholder 14">
            <a:extLst>
              <a:ext uri="{FF2B5EF4-FFF2-40B4-BE49-F238E27FC236}">
                <a16:creationId xmlns:a16="http://schemas.microsoft.com/office/drawing/2014/main" id="{16A8B59A-9428-2EFC-CCC0-A4E10CA672BD}"/>
              </a:ext>
            </a:extLst>
          </p:cNvPr>
          <p:cNvSpPr>
            <a:spLocks noGrp="1"/>
          </p:cNvSpPr>
          <p:nvPr>
            <p:ph type="body" sz="quarter" idx="13"/>
          </p:nvPr>
        </p:nvSpPr>
        <p:spPr>
          <a:xfrm>
            <a:off x="419100" y="1362075"/>
            <a:ext cx="7139291" cy="2066925"/>
          </a:xfrm>
        </p:spPr>
        <p:txBody>
          <a:bodyPr/>
          <a:lstStyle>
            <a:lvl1pPr>
              <a:spcBef>
                <a:spcPts val="0"/>
              </a:spcBef>
              <a:defRPr sz="2600">
                <a:solidFill>
                  <a:schemeClr val="accent1"/>
                </a:solidFill>
              </a:defRPr>
            </a:lvl1pPr>
          </a:lstStyle>
          <a:p>
            <a:pPr lvl="0"/>
            <a:r>
              <a:rPr lang="en-US"/>
              <a:t>Click to edit Master text styles</a:t>
            </a:r>
          </a:p>
        </p:txBody>
      </p:sp>
      <p:sp>
        <p:nvSpPr>
          <p:cNvPr id="23" name="Text Placeholder 22">
            <a:extLst>
              <a:ext uri="{FF2B5EF4-FFF2-40B4-BE49-F238E27FC236}">
                <a16:creationId xmlns:a16="http://schemas.microsoft.com/office/drawing/2014/main" id="{48B624B4-2C6B-D530-F7B4-E43A0FC37841}"/>
              </a:ext>
            </a:extLst>
          </p:cNvPr>
          <p:cNvSpPr>
            <a:spLocks noGrp="1"/>
          </p:cNvSpPr>
          <p:nvPr>
            <p:ph type="body" sz="quarter" idx="14"/>
          </p:nvPr>
        </p:nvSpPr>
        <p:spPr>
          <a:xfrm>
            <a:off x="419100" y="3657600"/>
            <a:ext cx="7149019" cy="777875"/>
          </a:xfrm>
        </p:spPr>
        <p:txBody>
          <a:bodyPr/>
          <a:lstStyle>
            <a:lvl1pPr>
              <a:spcBef>
                <a:spcPts val="0"/>
              </a:spcBef>
              <a:defRPr sz="1300">
                <a:solidFill>
                  <a:schemeClr val="accent1"/>
                </a:solidFill>
              </a:defRPr>
            </a:lvl1pPr>
          </a:lstStyle>
          <a:p>
            <a:pPr lvl="0"/>
            <a:r>
              <a:rPr lang="en-US"/>
              <a:t>Click to edit Master text styles</a:t>
            </a:r>
          </a:p>
        </p:txBody>
      </p:sp>
      <p:pic>
        <p:nvPicPr>
          <p:cNvPr id="2" name="Picture 1">
            <a:extLst>
              <a:ext uri="{FF2B5EF4-FFF2-40B4-BE49-F238E27FC236}">
                <a16:creationId xmlns:a16="http://schemas.microsoft.com/office/drawing/2014/main" id="{7F353327-B43D-7477-4DDD-FDE509B8C683}"/>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2"/>
            <a:ext cx="762652" cy="536028"/>
          </a:xfrm>
          <a:prstGeom prst="rect">
            <a:avLst/>
          </a:prstGeom>
        </p:spPr>
      </p:pic>
      <p:pic>
        <p:nvPicPr>
          <p:cNvPr id="3" name="Picture 2">
            <a:extLst>
              <a:ext uri="{FF2B5EF4-FFF2-40B4-BE49-F238E27FC236}">
                <a16:creationId xmlns:a16="http://schemas.microsoft.com/office/drawing/2014/main" id="{F6045F86-E1C6-3796-1D9F-CC618CD8CA9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19100" y="419100"/>
            <a:ext cx="923544" cy="720364"/>
          </a:xfrm>
          <a:prstGeom prst="rect">
            <a:avLst/>
          </a:prstGeom>
        </p:spPr>
      </p:pic>
      <p:pic>
        <p:nvPicPr>
          <p:cNvPr id="4" name="Picture 3">
            <a:extLst>
              <a:ext uri="{FF2B5EF4-FFF2-40B4-BE49-F238E27FC236}">
                <a16:creationId xmlns:a16="http://schemas.microsoft.com/office/drawing/2014/main" id="{89EB1EF6-D0AD-9CDA-1A2D-34B982A5503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0800000">
            <a:off x="6734783" y="419100"/>
            <a:ext cx="923544" cy="720364"/>
          </a:xfrm>
          <a:prstGeom prst="rect">
            <a:avLst/>
          </a:prstGeom>
        </p:spPr>
      </p:pic>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bg1"/>
                </a:solidFill>
              </a:defRPr>
            </a:lvl1pPr>
          </a:lstStyle>
          <a:p>
            <a:r>
              <a:rPr lang="en-US"/>
              <a:t>Presentation Name</a:t>
            </a:r>
            <a:endParaRPr lang="en-US" dirty="0"/>
          </a:p>
        </p:txBody>
      </p:sp>
      <p:sp>
        <p:nvSpPr>
          <p:cNvPr id="10"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240970175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Quote Slide Shadow Black">
    <p:bg>
      <p:bgPr>
        <a:solidFill>
          <a:schemeClr val="tx1"/>
        </a:solidFill>
        <a:effectLst/>
      </p:bgPr>
    </p:bg>
    <p:spTree>
      <p:nvGrpSpPr>
        <p:cNvPr id="1" name=""/>
        <p:cNvGrpSpPr/>
        <p:nvPr/>
      </p:nvGrpSpPr>
      <p:grpSpPr>
        <a:xfrm>
          <a:off x="0" y="0"/>
          <a:ext cx="0" cy="0"/>
          <a:chOff x="0" y="0"/>
          <a:chExt cx="0" cy="0"/>
        </a:xfrm>
      </p:grpSpPr>
      <p:sp>
        <p:nvSpPr>
          <p:cNvPr id="15" name="Text Placeholder 14">
            <a:extLst>
              <a:ext uri="{FF2B5EF4-FFF2-40B4-BE49-F238E27FC236}">
                <a16:creationId xmlns:a16="http://schemas.microsoft.com/office/drawing/2014/main" id="{16A8B59A-9428-2EFC-CCC0-A4E10CA672BD}"/>
              </a:ext>
            </a:extLst>
          </p:cNvPr>
          <p:cNvSpPr>
            <a:spLocks noGrp="1"/>
          </p:cNvSpPr>
          <p:nvPr>
            <p:ph type="body" sz="quarter" idx="13"/>
          </p:nvPr>
        </p:nvSpPr>
        <p:spPr>
          <a:xfrm>
            <a:off x="419100" y="1362075"/>
            <a:ext cx="7139291" cy="2066925"/>
          </a:xfrm>
        </p:spPr>
        <p:txBody>
          <a:bodyPr/>
          <a:lstStyle>
            <a:lvl1pPr>
              <a:spcBef>
                <a:spcPts val="0"/>
              </a:spcBef>
              <a:defRPr sz="2600">
                <a:solidFill>
                  <a:schemeClr val="accent1"/>
                </a:solidFill>
              </a:defRPr>
            </a:lvl1pPr>
          </a:lstStyle>
          <a:p>
            <a:pPr lvl="0"/>
            <a:r>
              <a:rPr lang="en-US"/>
              <a:t>Click to edit Master text styles</a:t>
            </a:r>
          </a:p>
        </p:txBody>
      </p:sp>
      <p:sp>
        <p:nvSpPr>
          <p:cNvPr id="23" name="Text Placeholder 22">
            <a:extLst>
              <a:ext uri="{FF2B5EF4-FFF2-40B4-BE49-F238E27FC236}">
                <a16:creationId xmlns:a16="http://schemas.microsoft.com/office/drawing/2014/main" id="{48B624B4-2C6B-D530-F7B4-E43A0FC37841}"/>
              </a:ext>
            </a:extLst>
          </p:cNvPr>
          <p:cNvSpPr>
            <a:spLocks noGrp="1"/>
          </p:cNvSpPr>
          <p:nvPr>
            <p:ph type="body" sz="quarter" idx="14"/>
          </p:nvPr>
        </p:nvSpPr>
        <p:spPr>
          <a:xfrm>
            <a:off x="419100" y="3657600"/>
            <a:ext cx="7149019" cy="777875"/>
          </a:xfrm>
        </p:spPr>
        <p:txBody>
          <a:bodyPr/>
          <a:lstStyle>
            <a:lvl1pPr>
              <a:spcBef>
                <a:spcPts val="0"/>
              </a:spcBef>
              <a:defRPr sz="1300">
                <a:solidFill>
                  <a:schemeClr val="accent1"/>
                </a:solidFill>
              </a:defRPr>
            </a:lvl1pPr>
          </a:lstStyle>
          <a:p>
            <a:pPr lvl="0"/>
            <a:r>
              <a:rPr lang="en-US"/>
              <a:t>Click to edit Master text styles</a:t>
            </a:r>
          </a:p>
        </p:txBody>
      </p:sp>
      <p:pic>
        <p:nvPicPr>
          <p:cNvPr id="2" name="Picture 1">
            <a:extLst>
              <a:ext uri="{FF2B5EF4-FFF2-40B4-BE49-F238E27FC236}">
                <a16:creationId xmlns:a16="http://schemas.microsoft.com/office/drawing/2014/main" id="{FEC10205-1DF5-0216-C258-87189399C9FE}"/>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2"/>
            <a:ext cx="762652" cy="536028"/>
          </a:xfrm>
          <a:prstGeom prst="rect">
            <a:avLst/>
          </a:prstGeom>
        </p:spPr>
      </p:pic>
      <p:pic>
        <p:nvPicPr>
          <p:cNvPr id="3" name="Picture 2">
            <a:extLst>
              <a:ext uri="{FF2B5EF4-FFF2-40B4-BE49-F238E27FC236}">
                <a16:creationId xmlns:a16="http://schemas.microsoft.com/office/drawing/2014/main" id="{EB409B5D-7178-7C52-7AB5-20DDD8B9D85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19100" y="419100"/>
            <a:ext cx="923544" cy="720364"/>
          </a:xfrm>
          <a:prstGeom prst="rect">
            <a:avLst/>
          </a:prstGeom>
        </p:spPr>
      </p:pic>
      <p:pic>
        <p:nvPicPr>
          <p:cNvPr id="4" name="Picture 3">
            <a:extLst>
              <a:ext uri="{FF2B5EF4-FFF2-40B4-BE49-F238E27FC236}">
                <a16:creationId xmlns:a16="http://schemas.microsoft.com/office/drawing/2014/main" id="{DF043F2D-CC74-1823-B9B9-4D03DBA53F0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0800000">
            <a:off x="6734783" y="419100"/>
            <a:ext cx="923544" cy="720364"/>
          </a:xfrm>
          <a:prstGeom prst="rect">
            <a:avLst/>
          </a:prstGeom>
        </p:spPr>
      </p:pic>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bg1"/>
                </a:solidFill>
              </a:defRPr>
            </a:lvl1pPr>
          </a:lstStyle>
          <a:p>
            <a:r>
              <a:rPr lang="en-US"/>
              <a:t>Presentation Name</a:t>
            </a:r>
            <a:endParaRPr lang="en-US" dirty="0"/>
          </a:p>
        </p:txBody>
      </p:sp>
      <p:sp>
        <p:nvSpPr>
          <p:cNvPr id="10"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150049845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2 Content Slide Shadow Black">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FB4F40-1D30-34AF-BB02-75BFF6CB5F8B}"/>
              </a:ext>
            </a:extLst>
          </p:cNvPr>
          <p:cNvSpPr/>
          <p:nvPr userDrawn="1"/>
        </p:nvSpPr>
        <p:spPr>
          <a:xfrm>
            <a:off x="6327648" y="0"/>
            <a:ext cx="5870448" cy="68580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 name="Content Placeholder 2">
            <a:extLst>
              <a:ext uri="{FF2B5EF4-FFF2-40B4-BE49-F238E27FC236}">
                <a16:creationId xmlns:a16="http://schemas.microsoft.com/office/drawing/2014/main" id="{D0BE44F0-C897-F5AC-E808-A63CA07DB9C7}"/>
              </a:ext>
            </a:extLst>
          </p:cNvPr>
          <p:cNvSpPr>
            <a:spLocks noGrp="1"/>
          </p:cNvSpPr>
          <p:nvPr>
            <p:ph sz="quarter" idx="18" hasCustomPrompt="1"/>
          </p:nvPr>
        </p:nvSpPr>
        <p:spPr>
          <a:xfrm>
            <a:off x="6327648" y="0"/>
            <a:ext cx="5866874" cy="6858000"/>
          </a:xfrm>
          <a:noFill/>
        </p:spPr>
        <p:txBody>
          <a:bodyPr anchor="ctr">
            <a:noAutofit/>
          </a:bodyPr>
          <a:lstStyle>
            <a:lvl1pPr algn="ctr">
              <a:defRPr/>
            </a:lvl1pPr>
            <a:lvl2pPr algn="ctr">
              <a:defRPr/>
            </a:lvl2pPr>
            <a:lvl3pPr algn="ctr">
              <a:defRPr/>
            </a:lvl3pPr>
            <a:lvl4pPr algn="ctr">
              <a:defRPr/>
            </a:lvl4pPr>
            <a:lvl5pPr algn="ctr">
              <a:defRPr/>
            </a:lvl5pPr>
          </a:lstStyle>
          <a:p>
            <a:pPr lvl="0"/>
            <a:r>
              <a:rPr lang="en-US" dirty="0"/>
              <a:t>Insert graphic element</a:t>
            </a:r>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5599145"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5464591"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2"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pic>
        <p:nvPicPr>
          <p:cNvPr id="13" name="Picture 12">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339702923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2 Content Slide Grey Fog">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FB4F40-1D30-34AF-BB02-75BFF6CB5F8B}"/>
              </a:ext>
            </a:extLst>
          </p:cNvPr>
          <p:cNvSpPr/>
          <p:nvPr userDrawn="1"/>
        </p:nvSpPr>
        <p:spPr>
          <a:xfrm>
            <a:off x="6327648" y="0"/>
            <a:ext cx="5870448"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 name="Content Placeholder 2">
            <a:extLst>
              <a:ext uri="{FF2B5EF4-FFF2-40B4-BE49-F238E27FC236}">
                <a16:creationId xmlns:a16="http://schemas.microsoft.com/office/drawing/2014/main" id="{D0BE44F0-C897-F5AC-E808-A63CA07DB9C7}"/>
              </a:ext>
            </a:extLst>
          </p:cNvPr>
          <p:cNvSpPr>
            <a:spLocks noGrp="1"/>
          </p:cNvSpPr>
          <p:nvPr>
            <p:ph sz="quarter" idx="18" hasCustomPrompt="1"/>
          </p:nvPr>
        </p:nvSpPr>
        <p:spPr>
          <a:xfrm>
            <a:off x="6327648" y="0"/>
            <a:ext cx="5866874" cy="6858000"/>
          </a:xfrm>
          <a:noFill/>
        </p:spPr>
        <p:txBody>
          <a:bodyPr anchor="ctr">
            <a:noAutofit/>
          </a:bodyPr>
          <a:lstStyle>
            <a:lvl1pPr algn="ctr">
              <a:defRPr/>
            </a:lvl1pPr>
            <a:lvl2pPr algn="ctr">
              <a:defRPr/>
            </a:lvl2pPr>
            <a:lvl3pPr algn="ctr">
              <a:defRPr/>
            </a:lvl3pPr>
            <a:lvl4pPr algn="ctr">
              <a:defRPr/>
            </a:lvl4pPr>
            <a:lvl5pPr algn="ctr">
              <a:defRPr/>
            </a:lvl5pPr>
          </a:lstStyle>
          <a:p>
            <a:pPr lvl="0"/>
            <a:r>
              <a:rPr lang="en-US" dirty="0"/>
              <a:t>Insert graphic element</a:t>
            </a:r>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5599145"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5464591"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2"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3" name="Picture 12">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397940005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3 Content Slide Shadow Black">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F33418A-C5D0-2B52-0523-AD733963E02E}"/>
              </a:ext>
            </a:extLst>
          </p:cNvPr>
          <p:cNvSpPr/>
          <p:nvPr userDrawn="1"/>
        </p:nvSpPr>
        <p:spPr>
          <a:xfrm>
            <a:off x="4526280" y="0"/>
            <a:ext cx="7662672" cy="68580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 name="Content Placeholder 2">
            <a:extLst>
              <a:ext uri="{FF2B5EF4-FFF2-40B4-BE49-F238E27FC236}">
                <a16:creationId xmlns:a16="http://schemas.microsoft.com/office/drawing/2014/main" id="{C88561B6-798D-AC83-62B0-82DB768700CC}"/>
              </a:ext>
            </a:extLst>
          </p:cNvPr>
          <p:cNvSpPr>
            <a:spLocks noGrp="1"/>
          </p:cNvSpPr>
          <p:nvPr>
            <p:ph sz="quarter" idx="18" hasCustomPrompt="1"/>
          </p:nvPr>
        </p:nvSpPr>
        <p:spPr>
          <a:xfrm>
            <a:off x="4526280" y="0"/>
            <a:ext cx="7662672" cy="6858000"/>
          </a:xfrm>
          <a:noFill/>
        </p:spPr>
        <p:txBody>
          <a:bodyPr anchor="ctr">
            <a:noAutofit/>
          </a:bodyPr>
          <a:lstStyle>
            <a:lvl1pPr algn="ctr">
              <a:defRPr/>
            </a:lvl1pPr>
            <a:lvl2pPr algn="ctr">
              <a:defRPr/>
            </a:lvl2pPr>
            <a:lvl3pPr algn="ctr">
              <a:defRPr/>
            </a:lvl3pPr>
            <a:lvl4pPr algn="ctr">
              <a:defRPr/>
            </a:lvl4pPr>
            <a:lvl5pPr algn="ctr">
              <a:defRPr/>
            </a:lvl5pPr>
          </a:lstStyle>
          <a:p>
            <a:pPr lvl="0"/>
            <a:r>
              <a:rPr lang="en-US" dirty="0"/>
              <a:t>Insert graphic element</a:t>
            </a:r>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3662012"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3649047"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2"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pic>
        <p:nvPicPr>
          <p:cNvPr id="13" name="Picture 12">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374095291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3 Content Slide Grey Fog">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F33418A-C5D0-2B52-0523-AD733963E02E}"/>
              </a:ext>
            </a:extLst>
          </p:cNvPr>
          <p:cNvSpPr/>
          <p:nvPr userDrawn="1"/>
        </p:nvSpPr>
        <p:spPr>
          <a:xfrm>
            <a:off x="4526280" y="0"/>
            <a:ext cx="7662672"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 name="Content Placeholder 2">
            <a:extLst>
              <a:ext uri="{FF2B5EF4-FFF2-40B4-BE49-F238E27FC236}">
                <a16:creationId xmlns:a16="http://schemas.microsoft.com/office/drawing/2014/main" id="{C88561B6-798D-AC83-62B0-82DB768700CC}"/>
              </a:ext>
            </a:extLst>
          </p:cNvPr>
          <p:cNvSpPr>
            <a:spLocks noGrp="1"/>
          </p:cNvSpPr>
          <p:nvPr>
            <p:ph sz="quarter" idx="18" hasCustomPrompt="1"/>
          </p:nvPr>
        </p:nvSpPr>
        <p:spPr>
          <a:xfrm>
            <a:off x="4526280" y="0"/>
            <a:ext cx="7662672" cy="6858000"/>
          </a:xfrm>
          <a:noFill/>
        </p:spPr>
        <p:txBody>
          <a:bodyPr anchor="ctr">
            <a:noAutofit/>
          </a:bodyPr>
          <a:lstStyle>
            <a:lvl1pPr algn="ctr">
              <a:defRPr/>
            </a:lvl1pPr>
            <a:lvl2pPr algn="ctr">
              <a:defRPr/>
            </a:lvl2pPr>
            <a:lvl3pPr algn="ctr">
              <a:defRPr/>
            </a:lvl3pPr>
            <a:lvl4pPr algn="ctr">
              <a:defRPr/>
            </a:lvl4pPr>
            <a:lvl5pPr algn="ctr">
              <a:defRPr/>
            </a:lvl5pPr>
          </a:lstStyle>
          <a:p>
            <a:pPr lvl="0"/>
            <a:r>
              <a:rPr lang="en-US" dirty="0"/>
              <a:t>Insert graphic element</a:t>
            </a:r>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3662012"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3649047"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2"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3" name="Picture 12">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384197646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4 Content Slide Shadow Black">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32F10BF-C17D-5ABB-BD6F-119409659697}"/>
              </a:ext>
            </a:extLst>
          </p:cNvPr>
          <p:cNvSpPr/>
          <p:nvPr userDrawn="1"/>
        </p:nvSpPr>
        <p:spPr>
          <a:xfrm>
            <a:off x="3557016" y="0"/>
            <a:ext cx="8631936" cy="68580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 name="Content Placeholder 2">
            <a:extLst>
              <a:ext uri="{FF2B5EF4-FFF2-40B4-BE49-F238E27FC236}">
                <a16:creationId xmlns:a16="http://schemas.microsoft.com/office/drawing/2014/main" id="{CF4452F9-4F34-0F1C-0D33-5CCE2BA79FD7}"/>
              </a:ext>
            </a:extLst>
          </p:cNvPr>
          <p:cNvSpPr>
            <a:spLocks noGrp="1"/>
          </p:cNvSpPr>
          <p:nvPr>
            <p:ph sz="quarter" idx="19" hasCustomPrompt="1"/>
          </p:nvPr>
        </p:nvSpPr>
        <p:spPr>
          <a:xfrm>
            <a:off x="3557016" y="0"/>
            <a:ext cx="8631936" cy="6858000"/>
          </a:xfrm>
          <a:noFill/>
        </p:spPr>
        <p:txBody>
          <a:bodyPr anchor="ctr">
            <a:noAutofit/>
          </a:bodyPr>
          <a:lstStyle>
            <a:lvl1pPr algn="ctr">
              <a:defRPr/>
            </a:lvl1pPr>
            <a:lvl2pPr algn="ctr">
              <a:defRPr/>
            </a:lvl2pPr>
            <a:lvl3pPr algn="ctr">
              <a:defRPr/>
            </a:lvl3pPr>
            <a:lvl4pPr algn="ctr">
              <a:defRPr/>
            </a:lvl4pPr>
            <a:lvl5pPr algn="ctr">
              <a:defRPr/>
            </a:lvl5pPr>
          </a:lstStyle>
          <a:p>
            <a:pPr lvl="0"/>
            <a:r>
              <a:rPr lang="en-US" dirty="0"/>
              <a:t>Insert graphic element</a:t>
            </a:r>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2670609"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2678663"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2"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pic>
        <p:nvPicPr>
          <p:cNvPr id="13" name="Picture 12">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235354882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4 Content Slide Grey Fog">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32F10BF-C17D-5ABB-BD6F-119409659697}"/>
              </a:ext>
            </a:extLst>
          </p:cNvPr>
          <p:cNvSpPr/>
          <p:nvPr userDrawn="1"/>
        </p:nvSpPr>
        <p:spPr>
          <a:xfrm>
            <a:off x="3557016" y="0"/>
            <a:ext cx="8631936"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 name="Content Placeholder 2">
            <a:extLst>
              <a:ext uri="{FF2B5EF4-FFF2-40B4-BE49-F238E27FC236}">
                <a16:creationId xmlns:a16="http://schemas.microsoft.com/office/drawing/2014/main" id="{CF4452F9-4F34-0F1C-0D33-5CCE2BA79FD7}"/>
              </a:ext>
            </a:extLst>
          </p:cNvPr>
          <p:cNvSpPr>
            <a:spLocks noGrp="1"/>
          </p:cNvSpPr>
          <p:nvPr>
            <p:ph sz="quarter" idx="19" hasCustomPrompt="1"/>
          </p:nvPr>
        </p:nvSpPr>
        <p:spPr>
          <a:xfrm>
            <a:off x="3557016" y="0"/>
            <a:ext cx="8631936" cy="6858000"/>
          </a:xfrm>
          <a:noFill/>
        </p:spPr>
        <p:txBody>
          <a:bodyPr anchor="ctr">
            <a:noAutofit/>
          </a:bodyPr>
          <a:lstStyle>
            <a:lvl1pPr algn="ctr">
              <a:defRPr/>
            </a:lvl1pPr>
            <a:lvl2pPr algn="ctr">
              <a:defRPr/>
            </a:lvl2pPr>
            <a:lvl3pPr algn="ctr">
              <a:defRPr/>
            </a:lvl3pPr>
            <a:lvl4pPr algn="ctr">
              <a:defRPr/>
            </a:lvl4pPr>
            <a:lvl5pPr algn="ctr">
              <a:defRPr/>
            </a:lvl5pPr>
          </a:lstStyle>
          <a:p>
            <a:pPr lvl="0"/>
            <a:r>
              <a:rPr lang="en-US" dirty="0"/>
              <a:t>Insert graphic element</a:t>
            </a:r>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2670609"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2678663"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2"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3" name="Picture 12">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398988434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2 Content Slide Double Shadow Black">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24104F-9DCF-E8C9-1072-84D8866015D9}"/>
              </a:ext>
            </a:extLst>
          </p:cNvPr>
          <p:cNvSpPr/>
          <p:nvPr userDrawn="1"/>
        </p:nvSpPr>
        <p:spPr>
          <a:xfrm>
            <a:off x="6318504" y="0"/>
            <a:ext cx="5870448" cy="34290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 name="Content Placeholder 2">
            <a:extLst>
              <a:ext uri="{FF2B5EF4-FFF2-40B4-BE49-F238E27FC236}">
                <a16:creationId xmlns:a16="http://schemas.microsoft.com/office/drawing/2014/main" id="{484A91C8-13FC-2D45-C35F-03FDE3C6F809}"/>
              </a:ext>
            </a:extLst>
          </p:cNvPr>
          <p:cNvSpPr>
            <a:spLocks noGrp="1"/>
          </p:cNvSpPr>
          <p:nvPr>
            <p:ph sz="quarter" idx="19" hasCustomPrompt="1"/>
          </p:nvPr>
        </p:nvSpPr>
        <p:spPr>
          <a:xfrm>
            <a:off x="6318504" y="0"/>
            <a:ext cx="5872223" cy="3429000"/>
          </a:xfrm>
          <a:noFill/>
        </p:spPr>
        <p:txBody>
          <a:bodyPr anchor="ctr">
            <a:noAutofit/>
          </a:bodyPr>
          <a:lstStyle>
            <a:lvl1pPr algn="ctr">
              <a:defRPr/>
            </a:lvl1pPr>
            <a:lvl2pPr algn="ctr">
              <a:defRPr/>
            </a:lvl2pPr>
            <a:lvl3pPr algn="ctr">
              <a:defRPr/>
            </a:lvl3pPr>
            <a:lvl4pPr algn="ctr">
              <a:defRPr/>
            </a:lvl4pPr>
            <a:lvl5pPr algn="ctr">
              <a:defRPr/>
            </a:lvl5pPr>
          </a:lstStyle>
          <a:p>
            <a:pPr lvl="0"/>
            <a:r>
              <a:rPr lang="en-US" dirty="0"/>
              <a:t>Insert graphic element</a:t>
            </a:r>
          </a:p>
        </p:txBody>
      </p:sp>
      <p:sp>
        <p:nvSpPr>
          <p:cNvPr id="4" name="Content Placeholder 2">
            <a:extLst>
              <a:ext uri="{FF2B5EF4-FFF2-40B4-BE49-F238E27FC236}">
                <a16:creationId xmlns:a16="http://schemas.microsoft.com/office/drawing/2014/main" id="{3AC79A66-C8CB-E70A-6AC2-2B365D1DD2E7}"/>
              </a:ext>
            </a:extLst>
          </p:cNvPr>
          <p:cNvSpPr>
            <a:spLocks noGrp="1"/>
          </p:cNvSpPr>
          <p:nvPr>
            <p:ph sz="quarter" idx="20" hasCustomPrompt="1"/>
          </p:nvPr>
        </p:nvSpPr>
        <p:spPr>
          <a:xfrm>
            <a:off x="6319777" y="3429000"/>
            <a:ext cx="5872223" cy="3429000"/>
          </a:xfrm>
          <a:noFill/>
        </p:spPr>
        <p:txBody>
          <a:bodyPr anchor="ctr">
            <a:noAutofit/>
          </a:bodyPr>
          <a:lstStyle>
            <a:lvl1pPr algn="ctr">
              <a:defRPr/>
            </a:lvl1pPr>
            <a:lvl2pPr algn="ctr">
              <a:defRPr/>
            </a:lvl2pPr>
            <a:lvl3pPr algn="ctr">
              <a:defRPr/>
            </a:lvl3pPr>
            <a:lvl4pPr algn="ctr">
              <a:defRPr/>
            </a:lvl4pPr>
            <a:lvl5pPr algn="ctr">
              <a:defRPr/>
            </a:lvl5pPr>
          </a:lstStyle>
          <a:p>
            <a:pPr lvl="0"/>
            <a:r>
              <a:rPr lang="en-US" dirty="0"/>
              <a:t>Insert graphic element</a:t>
            </a:r>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5599145"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1" y="1131888"/>
            <a:ext cx="5455052"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3"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4" name="Picture 13">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19674579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2 Content Slide Double Grey Fog">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24104F-9DCF-E8C9-1072-84D8866015D9}"/>
              </a:ext>
            </a:extLst>
          </p:cNvPr>
          <p:cNvSpPr/>
          <p:nvPr userDrawn="1"/>
        </p:nvSpPr>
        <p:spPr>
          <a:xfrm>
            <a:off x="6318504" y="0"/>
            <a:ext cx="5870448" cy="3429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 name="Content Placeholder 2">
            <a:extLst>
              <a:ext uri="{FF2B5EF4-FFF2-40B4-BE49-F238E27FC236}">
                <a16:creationId xmlns:a16="http://schemas.microsoft.com/office/drawing/2014/main" id="{484A91C8-13FC-2D45-C35F-03FDE3C6F809}"/>
              </a:ext>
            </a:extLst>
          </p:cNvPr>
          <p:cNvSpPr>
            <a:spLocks noGrp="1"/>
          </p:cNvSpPr>
          <p:nvPr>
            <p:ph sz="quarter" idx="19" hasCustomPrompt="1"/>
          </p:nvPr>
        </p:nvSpPr>
        <p:spPr>
          <a:xfrm>
            <a:off x="6318504" y="0"/>
            <a:ext cx="5872223" cy="3429000"/>
          </a:xfrm>
          <a:noFill/>
        </p:spPr>
        <p:txBody>
          <a:bodyPr anchor="ctr">
            <a:noAutofit/>
          </a:bodyPr>
          <a:lstStyle>
            <a:lvl1pPr algn="ctr">
              <a:defRPr/>
            </a:lvl1pPr>
            <a:lvl2pPr algn="ctr">
              <a:defRPr/>
            </a:lvl2pPr>
            <a:lvl3pPr algn="ctr">
              <a:defRPr/>
            </a:lvl3pPr>
            <a:lvl4pPr algn="ctr">
              <a:defRPr/>
            </a:lvl4pPr>
            <a:lvl5pPr algn="ctr">
              <a:defRPr/>
            </a:lvl5pPr>
          </a:lstStyle>
          <a:p>
            <a:pPr lvl="0"/>
            <a:r>
              <a:rPr lang="en-US" dirty="0"/>
              <a:t>Insert graphic element</a:t>
            </a:r>
          </a:p>
        </p:txBody>
      </p:sp>
      <p:sp>
        <p:nvSpPr>
          <p:cNvPr id="4" name="Content Placeholder 2">
            <a:extLst>
              <a:ext uri="{FF2B5EF4-FFF2-40B4-BE49-F238E27FC236}">
                <a16:creationId xmlns:a16="http://schemas.microsoft.com/office/drawing/2014/main" id="{3AC79A66-C8CB-E70A-6AC2-2B365D1DD2E7}"/>
              </a:ext>
            </a:extLst>
          </p:cNvPr>
          <p:cNvSpPr>
            <a:spLocks noGrp="1"/>
          </p:cNvSpPr>
          <p:nvPr>
            <p:ph sz="quarter" idx="20" hasCustomPrompt="1"/>
          </p:nvPr>
        </p:nvSpPr>
        <p:spPr>
          <a:xfrm>
            <a:off x="6319777" y="3429000"/>
            <a:ext cx="5872223" cy="3429000"/>
          </a:xfrm>
          <a:noFill/>
        </p:spPr>
        <p:txBody>
          <a:bodyPr anchor="ctr">
            <a:noAutofit/>
          </a:bodyPr>
          <a:lstStyle>
            <a:lvl1pPr algn="ctr">
              <a:defRPr/>
            </a:lvl1pPr>
            <a:lvl2pPr algn="ctr">
              <a:defRPr/>
            </a:lvl2pPr>
            <a:lvl3pPr algn="ctr">
              <a:defRPr/>
            </a:lvl3pPr>
            <a:lvl4pPr algn="ctr">
              <a:defRPr/>
            </a:lvl4pPr>
            <a:lvl5pPr algn="ctr">
              <a:defRPr/>
            </a:lvl5pPr>
          </a:lstStyle>
          <a:p>
            <a:pPr lvl="0"/>
            <a:r>
              <a:rPr lang="en-US" dirty="0"/>
              <a:t>Insert graphic element</a:t>
            </a:r>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5599145"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1" y="1131888"/>
            <a:ext cx="5455052"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3"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4" name="Picture 13">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420860250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3 Content Slide Double Shadow Black">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A1ED10-10C3-C7DC-CD8B-079D6F0081BC}"/>
              </a:ext>
            </a:extLst>
          </p:cNvPr>
          <p:cNvSpPr/>
          <p:nvPr userDrawn="1"/>
        </p:nvSpPr>
        <p:spPr>
          <a:xfrm>
            <a:off x="4526280" y="0"/>
            <a:ext cx="7662672" cy="34290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4" name="Content Placeholder 2">
            <a:extLst>
              <a:ext uri="{FF2B5EF4-FFF2-40B4-BE49-F238E27FC236}">
                <a16:creationId xmlns:a16="http://schemas.microsoft.com/office/drawing/2014/main" id="{5ED0B7AE-7469-C713-DBB2-5E8BFCF3BCE1}"/>
              </a:ext>
            </a:extLst>
          </p:cNvPr>
          <p:cNvSpPr>
            <a:spLocks noGrp="1"/>
          </p:cNvSpPr>
          <p:nvPr>
            <p:ph sz="quarter" idx="19" hasCustomPrompt="1"/>
          </p:nvPr>
        </p:nvSpPr>
        <p:spPr>
          <a:xfrm>
            <a:off x="4526280" y="0"/>
            <a:ext cx="7662672" cy="3429000"/>
          </a:xfrm>
          <a:noFill/>
        </p:spPr>
        <p:txBody>
          <a:bodyPr anchor="ctr">
            <a:noAutofit/>
          </a:bodyPr>
          <a:lstStyle>
            <a:lvl1pPr algn="ctr">
              <a:defRPr/>
            </a:lvl1pPr>
            <a:lvl2pPr algn="ctr">
              <a:defRPr/>
            </a:lvl2pPr>
            <a:lvl3pPr algn="ctr">
              <a:defRPr/>
            </a:lvl3pPr>
            <a:lvl4pPr algn="ctr">
              <a:defRPr/>
            </a:lvl4pPr>
            <a:lvl5pPr algn="ctr">
              <a:defRPr/>
            </a:lvl5pPr>
          </a:lstStyle>
          <a:p>
            <a:pPr lvl="0"/>
            <a:r>
              <a:rPr lang="en-US" dirty="0"/>
              <a:t>Insert graphic element</a:t>
            </a:r>
          </a:p>
        </p:txBody>
      </p:sp>
      <p:sp>
        <p:nvSpPr>
          <p:cNvPr id="7" name="Content Placeholder 2">
            <a:extLst>
              <a:ext uri="{FF2B5EF4-FFF2-40B4-BE49-F238E27FC236}">
                <a16:creationId xmlns:a16="http://schemas.microsoft.com/office/drawing/2014/main" id="{05F6A463-5BBF-2F6B-67BC-3A5AA862C8A1}"/>
              </a:ext>
            </a:extLst>
          </p:cNvPr>
          <p:cNvSpPr>
            <a:spLocks noGrp="1"/>
          </p:cNvSpPr>
          <p:nvPr>
            <p:ph sz="quarter" idx="20" hasCustomPrompt="1"/>
          </p:nvPr>
        </p:nvSpPr>
        <p:spPr>
          <a:xfrm>
            <a:off x="4527395" y="3429000"/>
            <a:ext cx="7664606" cy="3429000"/>
          </a:xfrm>
          <a:noFill/>
        </p:spPr>
        <p:txBody>
          <a:bodyPr anchor="ctr">
            <a:noAutofit/>
          </a:bodyPr>
          <a:lstStyle>
            <a:lvl1pPr algn="ctr">
              <a:defRPr/>
            </a:lvl1pPr>
            <a:lvl2pPr algn="ctr">
              <a:defRPr/>
            </a:lvl2pPr>
            <a:lvl3pPr algn="ctr">
              <a:defRPr/>
            </a:lvl3pPr>
            <a:lvl4pPr algn="ctr">
              <a:defRPr/>
            </a:lvl4pPr>
            <a:lvl5pPr algn="ctr">
              <a:defRPr/>
            </a:lvl5pPr>
          </a:lstStyle>
          <a:p>
            <a:pPr lvl="0"/>
            <a:r>
              <a:rPr lang="en-US" dirty="0"/>
              <a:t>Insert graphic element</a:t>
            </a:r>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3662012"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3649047"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3"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4" name="Picture 13">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166163596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1/3 Content Slide Double Grey Fog">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A1ED10-10C3-C7DC-CD8B-079D6F0081BC}"/>
              </a:ext>
            </a:extLst>
          </p:cNvPr>
          <p:cNvSpPr/>
          <p:nvPr userDrawn="1"/>
        </p:nvSpPr>
        <p:spPr>
          <a:xfrm>
            <a:off x="4526280" y="0"/>
            <a:ext cx="7662672" cy="3429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4" name="Content Placeholder 2">
            <a:extLst>
              <a:ext uri="{FF2B5EF4-FFF2-40B4-BE49-F238E27FC236}">
                <a16:creationId xmlns:a16="http://schemas.microsoft.com/office/drawing/2014/main" id="{5ED0B7AE-7469-C713-DBB2-5E8BFCF3BCE1}"/>
              </a:ext>
            </a:extLst>
          </p:cNvPr>
          <p:cNvSpPr>
            <a:spLocks noGrp="1"/>
          </p:cNvSpPr>
          <p:nvPr>
            <p:ph sz="quarter" idx="19" hasCustomPrompt="1"/>
          </p:nvPr>
        </p:nvSpPr>
        <p:spPr>
          <a:xfrm>
            <a:off x="4526280" y="0"/>
            <a:ext cx="7662672" cy="3429000"/>
          </a:xfrm>
          <a:noFill/>
        </p:spPr>
        <p:txBody>
          <a:bodyPr anchor="ctr">
            <a:noAutofit/>
          </a:bodyPr>
          <a:lstStyle>
            <a:lvl1pPr algn="ctr">
              <a:defRPr/>
            </a:lvl1pPr>
            <a:lvl2pPr algn="ctr">
              <a:defRPr/>
            </a:lvl2pPr>
            <a:lvl3pPr algn="ctr">
              <a:defRPr/>
            </a:lvl3pPr>
            <a:lvl4pPr algn="ctr">
              <a:defRPr/>
            </a:lvl4pPr>
            <a:lvl5pPr algn="ctr">
              <a:defRPr/>
            </a:lvl5pPr>
          </a:lstStyle>
          <a:p>
            <a:pPr lvl="0"/>
            <a:r>
              <a:rPr lang="en-US" dirty="0"/>
              <a:t>Insert graphic element</a:t>
            </a:r>
          </a:p>
        </p:txBody>
      </p:sp>
      <p:sp>
        <p:nvSpPr>
          <p:cNvPr id="7" name="Content Placeholder 2">
            <a:extLst>
              <a:ext uri="{FF2B5EF4-FFF2-40B4-BE49-F238E27FC236}">
                <a16:creationId xmlns:a16="http://schemas.microsoft.com/office/drawing/2014/main" id="{05F6A463-5BBF-2F6B-67BC-3A5AA862C8A1}"/>
              </a:ext>
            </a:extLst>
          </p:cNvPr>
          <p:cNvSpPr>
            <a:spLocks noGrp="1"/>
          </p:cNvSpPr>
          <p:nvPr>
            <p:ph sz="quarter" idx="20" hasCustomPrompt="1"/>
          </p:nvPr>
        </p:nvSpPr>
        <p:spPr>
          <a:xfrm>
            <a:off x="4527395" y="3429000"/>
            <a:ext cx="7664606" cy="3429000"/>
          </a:xfrm>
          <a:noFill/>
        </p:spPr>
        <p:txBody>
          <a:bodyPr anchor="ctr">
            <a:noAutofit/>
          </a:bodyPr>
          <a:lstStyle>
            <a:lvl1pPr algn="ctr">
              <a:defRPr/>
            </a:lvl1pPr>
            <a:lvl2pPr algn="ctr">
              <a:defRPr/>
            </a:lvl2pPr>
            <a:lvl3pPr algn="ctr">
              <a:defRPr/>
            </a:lvl3pPr>
            <a:lvl4pPr algn="ctr">
              <a:defRPr/>
            </a:lvl4pPr>
            <a:lvl5pPr algn="ctr">
              <a:defRPr/>
            </a:lvl5pPr>
          </a:lstStyle>
          <a:p>
            <a:pPr lvl="0"/>
            <a:r>
              <a:rPr lang="en-US" dirty="0"/>
              <a:t>Insert graphic element</a:t>
            </a:r>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3662012"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3649047"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3"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4" name="Picture 13">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143598180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4 Content Slide Double Shadow Black">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D2DCB85-DA02-F10D-DE0F-22320D43CDFF}"/>
              </a:ext>
            </a:extLst>
          </p:cNvPr>
          <p:cNvSpPr/>
          <p:nvPr userDrawn="1"/>
        </p:nvSpPr>
        <p:spPr>
          <a:xfrm>
            <a:off x="3566160" y="0"/>
            <a:ext cx="8631936" cy="34290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4" name="Content Placeholder 2">
            <a:extLst>
              <a:ext uri="{FF2B5EF4-FFF2-40B4-BE49-F238E27FC236}">
                <a16:creationId xmlns:a16="http://schemas.microsoft.com/office/drawing/2014/main" id="{383B1E83-3575-C26F-39D6-F61600F8C4FA}"/>
              </a:ext>
            </a:extLst>
          </p:cNvPr>
          <p:cNvSpPr>
            <a:spLocks noGrp="1"/>
          </p:cNvSpPr>
          <p:nvPr>
            <p:ph sz="quarter" idx="20" hasCustomPrompt="1"/>
          </p:nvPr>
        </p:nvSpPr>
        <p:spPr>
          <a:xfrm>
            <a:off x="3566160" y="0"/>
            <a:ext cx="8631936" cy="3429000"/>
          </a:xfrm>
          <a:noFill/>
        </p:spPr>
        <p:txBody>
          <a:bodyPr anchor="ctr">
            <a:noAutofit/>
          </a:bodyPr>
          <a:lstStyle>
            <a:lvl1pPr algn="ctr">
              <a:defRPr/>
            </a:lvl1pPr>
            <a:lvl2pPr algn="ctr">
              <a:defRPr/>
            </a:lvl2pPr>
            <a:lvl3pPr algn="ctr">
              <a:defRPr/>
            </a:lvl3pPr>
            <a:lvl4pPr algn="ctr">
              <a:defRPr/>
            </a:lvl4pPr>
            <a:lvl5pPr algn="ctr">
              <a:defRPr/>
            </a:lvl5pPr>
          </a:lstStyle>
          <a:p>
            <a:pPr lvl="0"/>
            <a:r>
              <a:rPr lang="en-US" dirty="0"/>
              <a:t>Insert graphic element</a:t>
            </a:r>
          </a:p>
        </p:txBody>
      </p:sp>
      <p:sp>
        <p:nvSpPr>
          <p:cNvPr id="7" name="Content Placeholder 2">
            <a:extLst>
              <a:ext uri="{FF2B5EF4-FFF2-40B4-BE49-F238E27FC236}">
                <a16:creationId xmlns:a16="http://schemas.microsoft.com/office/drawing/2014/main" id="{7AD3F5B7-42E6-D8B0-DE74-5A1197BC1F0F}"/>
              </a:ext>
            </a:extLst>
          </p:cNvPr>
          <p:cNvSpPr>
            <a:spLocks noGrp="1"/>
          </p:cNvSpPr>
          <p:nvPr>
            <p:ph sz="quarter" idx="21" hasCustomPrompt="1"/>
          </p:nvPr>
        </p:nvSpPr>
        <p:spPr>
          <a:xfrm>
            <a:off x="3563957" y="3429000"/>
            <a:ext cx="8628044" cy="3429000"/>
          </a:xfrm>
          <a:noFill/>
        </p:spPr>
        <p:txBody>
          <a:bodyPr anchor="ctr">
            <a:noAutofit/>
          </a:bodyPr>
          <a:lstStyle>
            <a:lvl1pPr algn="ctr">
              <a:defRPr/>
            </a:lvl1pPr>
            <a:lvl2pPr algn="ctr">
              <a:defRPr/>
            </a:lvl2pPr>
            <a:lvl3pPr algn="ctr">
              <a:defRPr/>
            </a:lvl3pPr>
            <a:lvl4pPr algn="ctr">
              <a:defRPr/>
            </a:lvl4pPr>
            <a:lvl5pPr algn="ctr">
              <a:defRPr/>
            </a:lvl5pPr>
          </a:lstStyle>
          <a:p>
            <a:pPr lvl="0"/>
            <a:r>
              <a:rPr lang="en-US" dirty="0"/>
              <a:t>Insert graphic element</a:t>
            </a:r>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2670609"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2678663"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3"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4" name="Picture 13">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367815336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4 Content Slide Double Grey Fog">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D2DCB85-DA02-F10D-DE0F-22320D43CDFF}"/>
              </a:ext>
            </a:extLst>
          </p:cNvPr>
          <p:cNvSpPr/>
          <p:nvPr userDrawn="1"/>
        </p:nvSpPr>
        <p:spPr>
          <a:xfrm>
            <a:off x="3566160" y="0"/>
            <a:ext cx="8631936" cy="3429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4" name="Content Placeholder 2">
            <a:extLst>
              <a:ext uri="{FF2B5EF4-FFF2-40B4-BE49-F238E27FC236}">
                <a16:creationId xmlns:a16="http://schemas.microsoft.com/office/drawing/2014/main" id="{383B1E83-3575-C26F-39D6-F61600F8C4FA}"/>
              </a:ext>
            </a:extLst>
          </p:cNvPr>
          <p:cNvSpPr>
            <a:spLocks noGrp="1"/>
          </p:cNvSpPr>
          <p:nvPr>
            <p:ph sz="quarter" idx="20" hasCustomPrompt="1"/>
          </p:nvPr>
        </p:nvSpPr>
        <p:spPr>
          <a:xfrm>
            <a:off x="3566160" y="0"/>
            <a:ext cx="8631936" cy="3429000"/>
          </a:xfrm>
          <a:noFill/>
        </p:spPr>
        <p:txBody>
          <a:bodyPr anchor="ctr">
            <a:noAutofit/>
          </a:bodyPr>
          <a:lstStyle>
            <a:lvl1pPr algn="ctr">
              <a:defRPr/>
            </a:lvl1pPr>
            <a:lvl2pPr algn="ctr">
              <a:defRPr/>
            </a:lvl2pPr>
            <a:lvl3pPr algn="ctr">
              <a:defRPr/>
            </a:lvl3pPr>
            <a:lvl4pPr algn="ctr">
              <a:defRPr/>
            </a:lvl4pPr>
            <a:lvl5pPr algn="ctr">
              <a:defRPr/>
            </a:lvl5pPr>
          </a:lstStyle>
          <a:p>
            <a:pPr lvl="0"/>
            <a:r>
              <a:rPr lang="en-US" dirty="0"/>
              <a:t>Insert graphic element</a:t>
            </a:r>
          </a:p>
        </p:txBody>
      </p:sp>
      <p:sp>
        <p:nvSpPr>
          <p:cNvPr id="7" name="Content Placeholder 2">
            <a:extLst>
              <a:ext uri="{FF2B5EF4-FFF2-40B4-BE49-F238E27FC236}">
                <a16:creationId xmlns:a16="http://schemas.microsoft.com/office/drawing/2014/main" id="{7AD3F5B7-42E6-D8B0-DE74-5A1197BC1F0F}"/>
              </a:ext>
            </a:extLst>
          </p:cNvPr>
          <p:cNvSpPr>
            <a:spLocks noGrp="1"/>
          </p:cNvSpPr>
          <p:nvPr>
            <p:ph sz="quarter" idx="21" hasCustomPrompt="1"/>
          </p:nvPr>
        </p:nvSpPr>
        <p:spPr>
          <a:xfrm>
            <a:off x="3563957" y="3429000"/>
            <a:ext cx="8628044" cy="3429000"/>
          </a:xfrm>
          <a:noFill/>
        </p:spPr>
        <p:txBody>
          <a:bodyPr anchor="ctr">
            <a:noAutofit/>
          </a:bodyPr>
          <a:lstStyle>
            <a:lvl1pPr algn="ctr">
              <a:defRPr/>
            </a:lvl1pPr>
            <a:lvl2pPr algn="ctr">
              <a:defRPr/>
            </a:lvl2pPr>
            <a:lvl3pPr algn="ctr">
              <a:defRPr/>
            </a:lvl3pPr>
            <a:lvl4pPr algn="ctr">
              <a:defRPr/>
            </a:lvl4pPr>
            <a:lvl5pPr algn="ctr">
              <a:defRPr/>
            </a:lvl5pPr>
          </a:lstStyle>
          <a:p>
            <a:pPr lvl="0"/>
            <a:r>
              <a:rPr lang="en-US" dirty="0"/>
              <a:t>Insert graphic element</a:t>
            </a:r>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2670609"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2678663"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3"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4" name="Picture 13">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199666974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4 Picture Slide">
    <p:bg>
      <p:bgPr>
        <a:solidFill>
          <a:schemeClr val="bg1"/>
        </a:solidFill>
        <a:effectLst/>
      </p:bgPr>
    </p:bg>
    <p:spTree>
      <p:nvGrpSpPr>
        <p:cNvPr id="1" name=""/>
        <p:cNvGrpSpPr/>
        <p:nvPr/>
      </p:nvGrpSpPr>
      <p:grpSpPr>
        <a:xfrm>
          <a:off x="0" y="0"/>
          <a:ext cx="0" cy="0"/>
          <a:chOff x="0" y="0"/>
          <a:chExt cx="0" cy="0"/>
        </a:xfrm>
      </p:grpSpPr>
      <p:sp>
        <p:nvSpPr>
          <p:cNvPr id="2" name="Picture Placeholder 8">
            <a:extLst>
              <a:ext uri="{FF2B5EF4-FFF2-40B4-BE49-F238E27FC236}">
                <a16:creationId xmlns:a16="http://schemas.microsoft.com/office/drawing/2014/main" id="{0B292676-A3F1-8559-4AC1-F952D74A3753}"/>
              </a:ext>
            </a:extLst>
          </p:cNvPr>
          <p:cNvSpPr>
            <a:spLocks noGrp="1"/>
          </p:cNvSpPr>
          <p:nvPr>
            <p:ph type="pic" sz="quarter" idx="17"/>
          </p:nvPr>
        </p:nvSpPr>
        <p:spPr>
          <a:xfrm>
            <a:off x="3174999" y="0"/>
            <a:ext cx="9017001" cy="6858000"/>
          </a:xfrm>
          <a:solidFill>
            <a:schemeClr val="accent1"/>
          </a:solidFill>
        </p:spPr>
        <p:txBody>
          <a:bodyPr>
            <a:noAutofit/>
          </a:bodyPr>
          <a:lstStyle/>
          <a:p>
            <a:r>
              <a:rPr lang="en-US"/>
              <a:t>Click icon to add picture</a:t>
            </a:r>
            <a:endParaRPr lang="en-US" dirty="0"/>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2303780"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1" y="1131888"/>
            <a:ext cx="2273299"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2"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3" name="Picture 12">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348337008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1/2 Picture Slide">
    <p:bg>
      <p:bgPr>
        <a:solidFill>
          <a:schemeClr val="bg1"/>
        </a:solidFill>
        <a:effectLst/>
      </p:bgPr>
    </p:bg>
    <p:spTree>
      <p:nvGrpSpPr>
        <p:cNvPr id="1" name=""/>
        <p:cNvGrpSpPr/>
        <p:nvPr/>
      </p:nvGrpSpPr>
      <p:grpSpPr>
        <a:xfrm>
          <a:off x="0" y="0"/>
          <a:ext cx="0" cy="0"/>
          <a:chOff x="0" y="0"/>
          <a:chExt cx="0" cy="0"/>
        </a:xfrm>
      </p:grpSpPr>
      <p:sp>
        <p:nvSpPr>
          <p:cNvPr id="2" name="Picture Placeholder 8">
            <a:extLst>
              <a:ext uri="{FF2B5EF4-FFF2-40B4-BE49-F238E27FC236}">
                <a16:creationId xmlns:a16="http://schemas.microsoft.com/office/drawing/2014/main" id="{0B292676-A3F1-8559-4AC1-F952D74A3753}"/>
              </a:ext>
            </a:extLst>
          </p:cNvPr>
          <p:cNvSpPr>
            <a:spLocks noGrp="1"/>
          </p:cNvSpPr>
          <p:nvPr>
            <p:ph type="pic" sz="quarter" idx="17"/>
          </p:nvPr>
        </p:nvSpPr>
        <p:spPr>
          <a:xfrm>
            <a:off x="6345567" y="0"/>
            <a:ext cx="5846433" cy="6858000"/>
          </a:xfrm>
          <a:solidFill>
            <a:schemeClr val="accent1"/>
          </a:solidFill>
        </p:spPr>
        <p:txBody>
          <a:bodyPr>
            <a:noAutofit/>
          </a:bodyPr>
          <a:lstStyle/>
          <a:p>
            <a:r>
              <a:rPr lang="en-US"/>
              <a:t>Click icon to add picture</a:t>
            </a:r>
            <a:endParaRPr lang="en-US" dirty="0"/>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5472336"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1" y="1131888"/>
            <a:ext cx="5453926"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2"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3" name="Picture 12">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78807626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3 Picture Slide Shadow Black">
    <p:bg>
      <p:bgPr>
        <a:solidFill>
          <a:schemeClr val="bg1"/>
        </a:solidFill>
        <a:effectLst/>
      </p:bgPr>
    </p:bg>
    <p:spTree>
      <p:nvGrpSpPr>
        <p:cNvPr id="1" name=""/>
        <p:cNvGrpSpPr/>
        <p:nvPr/>
      </p:nvGrpSpPr>
      <p:grpSpPr>
        <a:xfrm>
          <a:off x="0" y="0"/>
          <a:ext cx="0" cy="0"/>
          <a:chOff x="0" y="0"/>
          <a:chExt cx="0" cy="0"/>
        </a:xfrm>
      </p:grpSpPr>
      <p:sp>
        <p:nvSpPr>
          <p:cNvPr id="2" name="Picture Placeholder 8">
            <a:extLst>
              <a:ext uri="{FF2B5EF4-FFF2-40B4-BE49-F238E27FC236}">
                <a16:creationId xmlns:a16="http://schemas.microsoft.com/office/drawing/2014/main" id="{0B292676-A3F1-8559-4AC1-F952D74A3753}"/>
              </a:ext>
            </a:extLst>
          </p:cNvPr>
          <p:cNvSpPr>
            <a:spLocks noGrp="1"/>
          </p:cNvSpPr>
          <p:nvPr>
            <p:ph type="pic" sz="quarter" idx="17"/>
          </p:nvPr>
        </p:nvSpPr>
        <p:spPr>
          <a:xfrm>
            <a:off x="4544568" y="0"/>
            <a:ext cx="7653527" cy="5162550"/>
          </a:xfrm>
          <a:solidFill>
            <a:schemeClr val="accent1"/>
          </a:solidFill>
        </p:spPr>
        <p:txBody>
          <a:bodyPr>
            <a:noAutofit/>
          </a:bodyPr>
          <a:lstStyle/>
          <a:p>
            <a:r>
              <a:rPr lang="en-US"/>
              <a:t>Click icon to add picture</a:t>
            </a:r>
            <a:endParaRPr lang="en-US" dirty="0"/>
          </a:p>
        </p:txBody>
      </p:sp>
      <p:sp>
        <p:nvSpPr>
          <p:cNvPr id="4" name="Rectangle 3">
            <a:extLst>
              <a:ext uri="{FF2B5EF4-FFF2-40B4-BE49-F238E27FC236}">
                <a16:creationId xmlns:a16="http://schemas.microsoft.com/office/drawing/2014/main" id="{58651B2C-4B38-30C6-BC4E-F6B41C707986}"/>
              </a:ext>
            </a:extLst>
          </p:cNvPr>
          <p:cNvSpPr/>
          <p:nvPr userDrawn="1"/>
        </p:nvSpPr>
        <p:spPr>
          <a:xfrm>
            <a:off x="4540102" y="5159141"/>
            <a:ext cx="7651898" cy="1698859"/>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3662012"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3649047"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2"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pic>
        <p:nvPicPr>
          <p:cNvPr id="13" name="Picture 12">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418670499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1/3 Picture Slide Command Orange">
    <p:bg>
      <p:bgPr>
        <a:solidFill>
          <a:schemeClr val="bg1"/>
        </a:solidFill>
        <a:effectLst/>
      </p:bgPr>
    </p:bg>
    <p:spTree>
      <p:nvGrpSpPr>
        <p:cNvPr id="1" name=""/>
        <p:cNvGrpSpPr/>
        <p:nvPr/>
      </p:nvGrpSpPr>
      <p:grpSpPr>
        <a:xfrm>
          <a:off x="0" y="0"/>
          <a:ext cx="0" cy="0"/>
          <a:chOff x="0" y="0"/>
          <a:chExt cx="0" cy="0"/>
        </a:xfrm>
      </p:grpSpPr>
      <p:sp>
        <p:nvSpPr>
          <p:cNvPr id="2" name="Picture Placeholder 8">
            <a:extLst>
              <a:ext uri="{FF2B5EF4-FFF2-40B4-BE49-F238E27FC236}">
                <a16:creationId xmlns:a16="http://schemas.microsoft.com/office/drawing/2014/main" id="{0B292676-A3F1-8559-4AC1-F952D74A3753}"/>
              </a:ext>
            </a:extLst>
          </p:cNvPr>
          <p:cNvSpPr>
            <a:spLocks noGrp="1"/>
          </p:cNvSpPr>
          <p:nvPr>
            <p:ph type="pic" sz="quarter" idx="17"/>
          </p:nvPr>
        </p:nvSpPr>
        <p:spPr>
          <a:xfrm>
            <a:off x="4544568" y="0"/>
            <a:ext cx="7644383" cy="5162550"/>
          </a:xfrm>
          <a:solidFill>
            <a:schemeClr val="accent1"/>
          </a:solidFill>
        </p:spPr>
        <p:txBody>
          <a:bodyPr>
            <a:noAutofit/>
          </a:bodyPr>
          <a:lstStyle/>
          <a:p>
            <a:r>
              <a:rPr lang="en-US"/>
              <a:t>Click icon to add picture</a:t>
            </a:r>
            <a:endParaRPr lang="en-US" dirty="0"/>
          </a:p>
        </p:txBody>
      </p:sp>
      <p:sp>
        <p:nvSpPr>
          <p:cNvPr id="4" name="Rectangle 3">
            <a:extLst>
              <a:ext uri="{FF2B5EF4-FFF2-40B4-BE49-F238E27FC236}">
                <a16:creationId xmlns:a16="http://schemas.microsoft.com/office/drawing/2014/main" id="{58651B2C-4B38-30C6-BC4E-F6B41C707986}"/>
              </a:ext>
            </a:extLst>
          </p:cNvPr>
          <p:cNvSpPr/>
          <p:nvPr userDrawn="1"/>
        </p:nvSpPr>
        <p:spPr>
          <a:xfrm>
            <a:off x="4544568" y="5159141"/>
            <a:ext cx="7644383" cy="1698859"/>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3662012"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3649047"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2"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pic>
        <p:nvPicPr>
          <p:cNvPr id="13" name="Picture 12">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222727339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3 Picture Slide Moss Field">
    <p:bg>
      <p:bgPr>
        <a:solidFill>
          <a:schemeClr val="bg1"/>
        </a:solidFill>
        <a:effectLst/>
      </p:bgPr>
    </p:bg>
    <p:spTree>
      <p:nvGrpSpPr>
        <p:cNvPr id="1" name=""/>
        <p:cNvGrpSpPr/>
        <p:nvPr/>
      </p:nvGrpSpPr>
      <p:grpSpPr>
        <a:xfrm>
          <a:off x="0" y="0"/>
          <a:ext cx="0" cy="0"/>
          <a:chOff x="0" y="0"/>
          <a:chExt cx="0" cy="0"/>
        </a:xfrm>
      </p:grpSpPr>
      <p:sp>
        <p:nvSpPr>
          <p:cNvPr id="2" name="Picture Placeholder 8">
            <a:extLst>
              <a:ext uri="{FF2B5EF4-FFF2-40B4-BE49-F238E27FC236}">
                <a16:creationId xmlns:a16="http://schemas.microsoft.com/office/drawing/2014/main" id="{0B292676-A3F1-8559-4AC1-F952D74A3753}"/>
              </a:ext>
            </a:extLst>
          </p:cNvPr>
          <p:cNvSpPr>
            <a:spLocks noGrp="1"/>
          </p:cNvSpPr>
          <p:nvPr>
            <p:ph type="pic" sz="quarter" idx="17"/>
          </p:nvPr>
        </p:nvSpPr>
        <p:spPr>
          <a:xfrm>
            <a:off x="4544568" y="0"/>
            <a:ext cx="7653527" cy="5162550"/>
          </a:xfrm>
          <a:solidFill>
            <a:schemeClr val="accent1"/>
          </a:solidFill>
        </p:spPr>
        <p:txBody>
          <a:bodyPr>
            <a:noAutofit/>
          </a:bodyPr>
          <a:lstStyle/>
          <a:p>
            <a:r>
              <a:rPr lang="en-US"/>
              <a:t>Click icon to add picture</a:t>
            </a:r>
            <a:endParaRPr lang="en-US" dirty="0"/>
          </a:p>
        </p:txBody>
      </p:sp>
      <p:sp>
        <p:nvSpPr>
          <p:cNvPr id="4" name="Rectangle 3">
            <a:extLst>
              <a:ext uri="{FF2B5EF4-FFF2-40B4-BE49-F238E27FC236}">
                <a16:creationId xmlns:a16="http://schemas.microsoft.com/office/drawing/2014/main" id="{58651B2C-4B38-30C6-BC4E-F6B41C707986}"/>
              </a:ext>
            </a:extLst>
          </p:cNvPr>
          <p:cNvSpPr/>
          <p:nvPr userDrawn="1"/>
        </p:nvSpPr>
        <p:spPr>
          <a:xfrm>
            <a:off x="4544568" y="5159141"/>
            <a:ext cx="7651898" cy="169885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3662012"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3649047"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2"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3" name="Picture 12">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406991864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3 Picture Slide General Dynamics Blue">
    <p:bg>
      <p:bgPr>
        <a:solidFill>
          <a:schemeClr val="bg1"/>
        </a:solidFill>
        <a:effectLst/>
      </p:bgPr>
    </p:bg>
    <p:spTree>
      <p:nvGrpSpPr>
        <p:cNvPr id="1" name=""/>
        <p:cNvGrpSpPr/>
        <p:nvPr/>
      </p:nvGrpSpPr>
      <p:grpSpPr>
        <a:xfrm>
          <a:off x="0" y="0"/>
          <a:ext cx="0" cy="0"/>
          <a:chOff x="0" y="0"/>
          <a:chExt cx="0" cy="0"/>
        </a:xfrm>
      </p:grpSpPr>
      <p:sp>
        <p:nvSpPr>
          <p:cNvPr id="2" name="Picture Placeholder 8">
            <a:extLst>
              <a:ext uri="{FF2B5EF4-FFF2-40B4-BE49-F238E27FC236}">
                <a16:creationId xmlns:a16="http://schemas.microsoft.com/office/drawing/2014/main" id="{0B292676-A3F1-8559-4AC1-F952D74A3753}"/>
              </a:ext>
            </a:extLst>
          </p:cNvPr>
          <p:cNvSpPr>
            <a:spLocks noGrp="1"/>
          </p:cNvSpPr>
          <p:nvPr>
            <p:ph type="pic" sz="quarter" idx="17"/>
          </p:nvPr>
        </p:nvSpPr>
        <p:spPr>
          <a:xfrm>
            <a:off x="4544568" y="0"/>
            <a:ext cx="7653527" cy="5162550"/>
          </a:xfrm>
          <a:solidFill>
            <a:schemeClr val="accent1"/>
          </a:solidFill>
        </p:spPr>
        <p:txBody>
          <a:bodyPr>
            <a:noAutofit/>
          </a:bodyPr>
          <a:lstStyle/>
          <a:p>
            <a:r>
              <a:rPr lang="en-US"/>
              <a:t>Click icon to add picture</a:t>
            </a:r>
            <a:endParaRPr lang="en-US" dirty="0"/>
          </a:p>
        </p:txBody>
      </p:sp>
      <p:sp>
        <p:nvSpPr>
          <p:cNvPr id="4" name="Rectangle 3">
            <a:extLst>
              <a:ext uri="{FF2B5EF4-FFF2-40B4-BE49-F238E27FC236}">
                <a16:creationId xmlns:a16="http://schemas.microsoft.com/office/drawing/2014/main" id="{58651B2C-4B38-30C6-BC4E-F6B41C707986}"/>
              </a:ext>
            </a:extLst>
          </p:cNvPr>
          <p:cNvSpPr/>
          <p:nvPr userDrawn="1"/>
        </p:nvSpPr>
        <p:spPr>
          <a:xfrm>
            <a:off x="4540102" y="5159141"/>
            <a:ext cx="7651898" cy="1698859"/>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3662012"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3649047"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3"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pic>
        <p:nvPicPr>
          <p:cNvPr id="14" name="Picture 13">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354229126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2 Picture Slide Three Stack">
    <p:bg>
      <p:bgPr>
        <a:solidFill>
          <a:schemeClr val="bg1"/>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366B3750-2B43-741E-6FD5-4CB2A9CBB88B}"/>
              </a:ext>
            </a:extLst>
          </p:cNvPr>
          <p:cNvSpPr>
            <a:spLocks noGrp="1"/>
          </p:cNvSpPr>
          <p:nvPr>
            <p:ph type="pic" sz="quarter" idx="17"/>
          </p:nvPr>
        </p:nvSpPr>
        <p:spPr>
          <a:xfrm>
            <a:off x="6326293" y="0"/>
            <a:ext cx="5865707" cy="3429000"/>
          </a:xfrm>
          <a:solidFill>
            <a:schemeClr val="accent1"/>
          </a:solidFill>
        </p:spPr>
        <p:txBody>
          <a:bodyPr>
            <a:noAutofit/>
          </a:bodyPr>
          <a:lstStyle/>
          <a:p>
            <a:r>
              <a:rPr lang="en-US"/>
              <a:t>Click icon to add picture</a:t>
            </a:r>
            <a:endParaRPr lang="en-US" dirty="0"/>
          </a:p>
        </p:txBody>
      </p:sp>
      <p:sp>
        <p:nvSpPr>
          <p:cNvPr id="12" name="Picture Placeholder 8">
            <a:extLst>
              <a:ext uri="{FF2B5EF4-FFF2-40B4-BE49-F238E27FC236}">
                <a16:creationId xmlns:a16="http://schemas.microsoft.com/office/drawing/2014/main" id="{3C01EB07-9E1D-D0AC-05D6-A7F54E1DCC1E}"/>
              </a:ext>
            </a:extLst>
          </p:cNvPr>
          <p:cNvSpPr>
            <a:spLocks noGrp="1"/>
          </p:cNvSpPr>
          <p:nvPr>
            <p:ph type="pic" sz="quarter" idx="19"/>
          </p:nvPr>
        </p:nvSpPr>
        <p:spPr>
          <a:xfrm>
            <a:off x="9258300" y="3429000"/>
            <a:ext cx="2933700" cy="3429000"/>
          </a:xfrm>
          <a:solidFill>
            <a:schemeClr val="accent1"/>
          </a:solidFill>
        </p:spPr>
        <p:txBody>
          <a:bodyPr>
            <a:noAutofit/>
          </a:bodyPr>
          <a:lstStyle/>
          <a:p>
            <a:r>
              <a:rPr lang="en-US"/>
              <a:t>Click icon to add picture</a:t>
            </a:r>
            <a:endParaRPr lang="en-US" dirty="0"/>
          </a:p>
        </p:txBody>
      </p:sp>
      <p:sp>
        <p:nvSpPr>
          <p:cNvPr id="16" name="Picture Placeholder 8">
            <a:extLst>
              <a:ext uri="{FF2B5EF4-FFF2-40B4-BE49-F238E27FC236}">
                <a16:creationId xmlns:a16="http://schemas.microsoft.com/office/drawing/2014/main" id="{4867BD5D-945B-12D4-F4A4-B64ABD0B1531}"/>
              </a:ext>
            </a:extLst>
          </p:cNvPr>
          <p:cNvSpPr>
            <a:spLocks noGrp="1"/>
          </p:cNvSpPr>
          <p:nvPr>
            <p:ph type="pic" sz="quarter" idx="20"/>
          </p:nvPr>
        </p:nvSpPr>
        <p:spPr>
          <a:xfrm>
            <a:off x="6326292" y="3429000"/>
            <a:ext cx="2932007" cy="3429000"/>
          </a:xfrm>
          <a:solidFill>
            <a:schemeClr val="accent1"/>
          </a:solidFill>
        </p:spPr>
        <p:txBody>
          <a:bodyPr>
            <a:noAutofit/>
          </a:bodyPr>
          <a:lstStyle/>
          <a:p>
            <a:r>
              <a:rPr lang="en-US"/>
              <a:t>Click icon to add picture</a:t>
            </a:r>
            <a:endParaRPr lang="en-US" dirty="0"/>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1" y="388415"/>
            <a:ext cx="5435048"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0" y="1131888"/>
            <a:ext cx="5446607"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4"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5" name="Picture 14">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250829047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4 Picture Slide Three">
    <p:bg>
      <p:bgPr>
        <a:solidFill>
          <a:schemeClr val="bg1"/>
        </a:solidFill>
        <a:effectLst/>
      </p:bgPr>
    </p:bg>
    <p:spTree>
      <p:nvGrpSpPr>
        <p:cNvPr id="1" name=""/>
        <p:cNvGrpSpPr/>
        <p:nvPr/>
      </p:nvGrpSpPr>
      <p:grpSpPr>
        <a:xfrm>
          <a:off x="0" y="0"/>
          <a:ext cx="0" cy="0"/>
          <a:chOff x="0" y="0"/>
          <a:chExt cx="0" cy="0"/>
        </a:xfrm>
      </p:grpSpPr>
      <p:sp>
        <p:nvSpPr>
          <p:cNvPr id="2" name="Picture Placeholder 8">
            <a:extLst>
              <a:ext uri="{FF2B5EF4-FFF2-40B4-BE49-F238E27FC236}">
                <a16:creationId xmlns:a16="http://schemas.microsoft.com/office/drawing/2014/main" id="{0B292676-A3F1-8559-4AC1-F952D74A3753}"/>
              </a:ext>
            </a:extLst>
          </p:cNvPr>
          <p:cNvSpPr>
            <a:spLocks noGrp="1"/>
          </p:cNvSpPr>
          <p:nvPr>
            <p:ph type="pic" sz="quarter" idx="17"/>
          </p:nvPr>
        </p:nvSpPr>
        <p:spPr>
          <a:xfrm>
            <a:off x="3276600" y="0"/>
            <a:ext cx="2973553" cy="6858000"/>
          </a:xfrm>
          <a:solidFill>
            <a:schemeClr val="accent1"/>
          </a:solidFill>
        </p:spPr>
        <p:txBody>
          <a:bodyPr>
            <a:noAutofit/>
          </a:bodyPr>
          <a:lstStyle/>
          <a:p>
            <a:r>
              <a:rPr lang="en-US"/>
              <a:t>Click icon to add picture</a:t>
            </a:r>
            <a:endParaRPr lang="en-US" dirty="0"/>
          </a:p>
        </p:txBody>
      </p:sp>
      <p:sp>
        <p:nvSpPr>
          <p:cNvPr id="3" name="Picture Placeholder 8">
            <a:extLst>
              <a:ext uri="{FF2B5EF4-FFF2-40B4-BE49-F238E27FC236}">
                <a16:creationId xmlns:a16="http://schemas.microsoft.com/office/drawing/2014/main" id="{6D2E3586-45C3-8AF9-10C0-4AA646CB1261}"/>
              </a:ext>
            </a:extLst>
          </p:cNvPr>
          <p:cNvSpPr>
            <a:spLocks noGrp="1"/>
          </p:cNvSpPr>
          <p:nvPr>
            <p:ph type="pic" sz="quarter" idx="18"/>
          </p:nvPr>
        </p:nvSpPr>
        <p:spPr>
          <a:xfrm>
            <a:off x="6248400" y="0"/>
            <a:ext cx="2971800" cy="6858000"/>
          </a:xfrm>
          <a:solidFill>
            <a:schemeClr val="accent1"/>
          </a:solidFill>
        </p:spPr>
        <p:txBody>
          <a:bodyPr>
            <a:noAutofit/>
          </a:bodyPr>
          <a:lstStyle/>
          <a:p>
            <a:r>
              <a:rPr lang="en-US"/>
              <a:t>Click icon to add picture</a:t>
            </a:r>
            <a:endParaRPr lang="en-US" dirty="0"/>
          </a:p>
        </p:txBody>
      </p:sp>
      <p:sp>
        <p:nvSpPr>
          <p:cNvPr id="4" name="Picture Placeholder 8">
            <a:extLst>
              <a:ext uri="{FF2B5EF4-FFF2-40B4-BE49-F238E27FC236}">
                <a16:creationId xmlns:a16="http://schemas.microsoft.com/office/drawing/2014/main" id="{4873E967-65E9-D621-A4C7-2DC586BB8B6A}"/>
              </a:ext>
            </a:extLst>
          </p:cNvPr>
          <p:cNvSpPr>
            <a:spLocks noGrp="1"/>
          </p:cNvSpPr>
          <p:nvPr>
            <p:ph type="pic" sz="quarter" idx="19"/>
          </p:nvPr>
        </p:nvSpPr>
        <p:spPr>
          <a:xfrm>
            <a:off x="9220200" y="0"/>
            <a:ext cx="2971800" cy="6858000"/>
          </a:xfrm>
          <a:solidFill>
            <a:schemeClr val="accent1"/>
          </a:solidFill>
        </p:spPr>
        <p:txBody>
          <a:bodyPr>
            <a:noAutofit/>
          </a:bodyPr>
          <a:lstStyle/>
          <a:p>
            <a:r>
              <a:rPr lang="en-US"/>
              <a:t>Click icon to add picture</a:t>
            </a:r>
            <a:endParaRPr lang="en-US" dirty="0"/>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2303780"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1" y="1131888"/>
            <a:ext cx="2273299"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3341914" cy="231140"/>
          </a:xfrm>
        </p:spPr>
        <p:txBody>
          <a:bodyPr/>
          <a:lstStyle>
            <a:lvl1pPr>
              <a:defRPr>
                <a:solidFill>
                  <a:schemeClr val="tx1"/>
                </a:solidFill>
              </a:defRPr>
            </a:lvl1pPr>
          </a:lstStyle>
          <a:p>
            <a:r>
              <a:rPr lang="en-US" dirty="0"/>
              <a:t>Presentation Name</a:t>
            </a:r>
          </a:p>
        </p:txBody>
      </p:sp>
      <p:sp>
        <p:nvSpPr>
          <p:cNvPr id="13"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tx1"/>
                </a:solidFill>
              </a:defRPr>
            </a:lvl1pPr>
          </a:lstStyle>
          <a:p>
            <a:fld id="{46D507DF-A415-2043-B4B3-76126E56026E}" type="slidenum">
              <a:rPr lang="en-US" smtClean="0"/>
              <a:pPr/>
              <a:t>‹#›</a:t>
            </a:fld>
            <a:endParaRPr lang="en-US" dirty="0"/>
          </a:p>
        </p:txBody>
      </p:sp>
      <p:pic>
        <p:nvPicPr>
          <p:cNvPr id="14" name="Picture 13">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173106422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eam photo Slide">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F33418A-C5D0-2B52-0523-AD733963E02E}"/>
              </a:ext>
            </a:extLst>
          </p:cNvPr>
          <p:cNvSpPr/>
          <p:nvPr userDrawn="1"/>
        </p:nvSpPr>
        <p:spPr>
          <a:xfrm>
            <a:off x="4095345" y="0"/>
            <a:ext cx="8093607" cy="68580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0" name="Text Placeholder 9">
            <a:extLst>
              <a:ext uri="{FF2B5EF4-FFF2-40B4-BE49-F238E27FC236}">
                <a16:creationId xmlns:a16="http://schemas.microsoft.com/office/drawing/2014/main" id="{7D213520-97FF-86A8-6A53-BBCEA7FD44E3}"/>
              </a:ext>
            </a:extLst>
          </p:cNvPr>
          <p:cNvSpPr>
            <a:spLocks noGrp="1"/>
          </p:cNvSpPr>
          <p:nvPr>
            <p:ph type="body" sz="quarter" idx="13"/>
          </p:nvPr>
        </p:nvSpPr>
        <p:spPr>
          <a:xfrm>
            <a:off x="419100" y="388415"/>
            <a:ext cx="3257955" cy="323850"/>
          </a:xfrm>
        </p:spPr>
        <p:txBody>
          <a:bodyPr>
            <a:noAutofit/>
          </a:bodyPr>
          <a:lstStyle>
            <a:lvl1pPr>
              <a:defRPr sz="18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p:txBody>
      </p:sp>
      <p:sp>
        <p:nvSpPr>
          <p:cNvPr id="8" name="Text Placeholder 7">
            <a:extLst>
              <a:ext uri="{FF2B5EF4-FFF2-40B4-BE49-F238E27FC236}">
                <a16:creationId xmlns:a16="http://schemas.microsoft.com/office/drawing/2014/main" id="{8429D05B-4B8F-84D6-2278-A08A40E204F3}"/>
              </a:ext>
            </a:extLst>
          </p:cNvPr>
          <p:cNvSpPr>
            <a:spLocks noGrp="1"/>
          </p:cNvSpPr>
          <p:nvPr>
            <p:ph type="body" sz="quarter" idx="14"/>
          </p:nvPr>
        </p:nvSpPr>
        <p:spPr>
          <a:xfrm>
            <a:off x="419101" y="1131888"/>
            <a:ext cx="3248228" cy="4873625"/>
          </a:xfrm>
        </p:spPr>
        <p:txBody>
          <a:bodyPr>
            <a:noAutofit/>
          </a:bodyPr>
          <a:lstStyle>
            <a:lvl1pPr>
              <a:defRPr sz="16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Picture Placeholder 11">
            <a:extLst>
              <a:ext uri="{FF2B5EF4-FFF2-40B4-BE49-F238E27FC236}">
                <a16:creationId xmlns:a16="http://schemas.microsoft.com/office/drawing/2014/main" id="{9365FCF0-57AA-F3CE-0A1A-1AE626A44B63}"/>
              </a:ext>
            </a:extLst>
          </p:cNvPr>
          <p:cNvSpPr>
            <a:spLocks noGrp="1"/>
          </p:cNvSpPr>
          <p:nvPr>
            <p:ph type="pic" sz="quarter" idx="15"/>
          </p:nvPr>
        </p:nvSpPr>
        <p:spPr>
          <a:xfrm>
            <a:off x="4591050" y="1654175"/>
            <a:ext cx="681038" cy="676656"/>
          </a:xfrm>
        </p:spPr>
        <p:txBody>
          <a:bodyPr/>
          <a:lstStyle/>
          <a:p>
            <a:r>
              <a:rPr lang="en-US"/>
              <a:t>Click icon to add picture</a:t>
            </a:r>
            <a:endParaRPr lang="en-US" dirty="0"/>
          </a:p>
        </p:txBody>
      </p:sp>
      <p:sp>
        <p:nvSpPr>
          <p:cNvPr id="14" name="Text Placeholder 13">
            <a:extLst>
              <a:ext uri="{FF2B5EF4-FFF2-40B4-BE49-F238E27FC236}">
                <a16:creationId xmlns:a16="http://schemas.microsoft.com/office/drawing/2014/main" id="{6F9A5283-3068-7DEE-55D7-C465708205E4}"/>
              </a:ext>
            </a:extLst>
          </p:cNvPr>
          <p:cNvSpPr>
            <a:spLocks noGrp="1"/>
          </p:cNvSpPr>
          <p:nvPr>
            <p:ph type="body" sz="quarter" idx="16"/>
          </p:nvPr>
        </p:nvSpPr>
        <p:spPr>
          <a:xfrm>
            <a:off x="5275263" y="1654175"/>
            <a:ext cx="1576387" cy="676656"/>
          </a:xfrm>
        </p:spPr>
        <p:txBody>
          <a:bodyPr lIns="91440" tIns="91440" bIns="0"/>
          <a:lstStyle>
            <a:lvl1pPr>
              <a:spcBef>
                <a:spcPts val="0"/>
              </a:spcBef>
              <a:defRPr sz="1000">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p:txBody>
      </p:sp>
      <p:sp>
        <p:nvSpPr>
          <p:cNvPr id="15" name="Picture Placeholder 11">
            <a:extLst>
              <a:ext uri="{FF2B5EF4-FFF2-40B4-BE49-F238E27FC236}">
                <a16:creationId xmlns:a16="http://schemas.microsoft.com/office/drawing/2014/main" id="{09D17607-7ADF-BF82-7CB8-E7DBBF2CA98C}"/>
              </a:ext>
            </a:extLst>
          </p:cNvPr>
          <p:cNvSpPr>
            <a:spLocks noGrp="1"/>
          </p:cNvSpPr>
          <p:nvPr>
            <p:ph type="pic" sz="quarter" idx="17"/>
          </p:nvPr>
        </p:nvSpPr>
        <p:spPr>
          <a:xfrm>
            <a:off x="4591050" y="2477994"/>
            <a:ext cx="681038" cy="676656"/>
          </a:xfrm>
        </p:spPr>
        <p:txBody>
          <a:bodyPr/>
          <a:lstStyle/>
          <a:p>
            <a:r>
              <a:rPr lang="en-US"/>
              <a:t>Click icon to add picture</a:t>
            </a:r>
            <a:endParaRPr lang="en-US" dirty="0"/>
          </a:p>
        </p:txBody>
      </p:sp>
      <p:sp>
        <p:nvSpPr>
          <p:cNvPr id="16" name="Text Placeholder 13">
            <a:extLst>
              <a:ext uri="{FF2B5EF4-FFF2-40B4-BE49-F238E27FC236}">
                <a16:creationId xmlns:a16="http://schemas.microsoft.com/office/drawing/2014/main" id="{EE9BC1CE-8CD4-05F1-4242-4E194A9508B6}"/>
              </a:ext>
            </a:extLst>
          </p:cNvPr>
          <p:cNvSpPr>
            <a:spLocks noGrp="1"/>
          </p:cNvSpPr>
          <p:nvPr>
            <p:ph type="body" sz="quarter" idx="18"/>
          </p:nvPr>
        </p:nvSpPr>
        <p:spPr>
          <a:xfrm>
            <a:off x="5275263" y="2477994"/>
            <a:ext cx="1576387" cy="676656"/>
          </a:xfrm>
        </p:spPr>
        <p:txBody>
          <a:bodyPr lIns="91440" tIns="91440" bIns="0"/>
          <a:lstStyle>
            <a:lvl1pPr>
              <a:spcBef>
                <a:spcPts val="0"/>
              </a:spcBef>
              <a:defRPr sz="1000">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p:txBody>
      </p:sp>
      <p:sp>
        <p:nvSpPr>
          <p:cNvPr id="17" name="Picture Placeholder 11">
            <a:extLst>
              <a:ext uri="{FF2B5EF4-FFF2-40B4-BE49-F238E27FC236}">
                <a16:creationId xmlns:a16="http://schemas.microsoft.com/office/drawing/2014/main" id="{09100C67-EC12-FED2-A59D-DB22D69A7B91}"/>
              </a:ext>
            </a:extLst>
          </p:cNvPr>
          <p:cNvSpPr>
            <a:spLocks noGrp="1"/>
          </p:cNvSpPr>
          <p:nvPr>
            <p:ph type="pic" sz="quarter" idx="19"/>
          </p:nvPr>
        </p:nvSpPr>
        <p:spPr>
          <a:xfrm>
            <a:off x="4591050" y="3301813"/>
            <a:ext cx="681038" cy="676656"/>
          </a:xfrm>
        </p:spPr>
        <p:txBody>
          <a:bodyPr/>
          <a:lstStyle/>
          <a:p>
            <a:r>
              <a:rPr lang="en-US"/>
              <a:t>Click icon to add picture</a:t>
            </a:r>
            <a:endParaRPr lang="en-US" dirty="0"/>
          </a:p>
        </p:txBody>
      </p:sp>
      <p:sp>
        <p:nvSpPr>
          <p:cNvPr id="18" name="Text Placeholder 13">
            <a:extLst>
              <a:ext uri="{FF2B5EF4-FFF2-40B4-BE49-F238E27FC236}">
                <a16:creationId xmlns:a16="http://schemas.microsoft.com/office/drawing/2014/main" id="{EDEAA357-F0E4-FA38-C88C-DEE1A2AC7BAF}"/>
              </a:ext>
            </a:extLst>
          </p:cNvPr>
          <p:cNvSpPr>
            <a:spLocks noGrp="1"/>
          </p:cNvSpPr>
          <p:nvPr>
            <p:ph type="body" sz="quarter" idx="20"/>
          </p:nvPr>
        </p:nvSpPr>
        <p:spPr>
          <a:xfrm>
            <a:off x="5275263" y="3301813"/>
            <a:ext cx="1576387" cy="676656"/>
          </a:xfrm>
        </p:spPr>
        <p:txBody>
          <a:bodyPr lIns="91440" tIns="91440" bIns="0"/>
          <a:lstStyle>
            <a:lvl1pPr>
              <a:spcBef>
                <a:spcPts val="0"/>
              </a:spcBef>
              <a:defRPr sz="1000">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p:txBody>
      </p:sp>
      <p:sp>
        <p:nvSpPr>
          <p:cNvPr id="19" name="Picture Placeholder 11">
            <a:extLst>
              <a:ext uri="{FF2B5EF4-FFF2-40B4-BE49-F238E27FC236}">
                <a16:creationId xmlns:a16="http://schemas.microsoft.com/office/drawing/2014/main" id="{24E642B2-D40B-2F3B-2F0D-4A73749B0613}"/>
              </a:ext>
            </a:extLst>
          </p:cNvPr>
          <p:cNvSpPr>
            <a:spLocks noGrp="1"/>
          </p:cNvSpPr>
          <p:nvPr>
            <p:ph type="pic" sz="quarter" idx="21"/>
          </p:nvPr>
        </p:nvSpPr>
        <p:spPr>
          <a:xfrm>
            <a:off x="4591050" y="4125632"/>
            <a:ext cx="681038" cy="676656"/>
          </a:xfrm>
        </p:spPr>
        <p:txBody>
          <a:bodyPr/>
          <a:lstStyle/>
          <a:p>
            <a:r>
              <a:rPr lang="en-US"/>
              <a:t>Click icon to add picture</a:t>
            </a:r>
            <a:endParaRPr lang="en-US" dirty="0"/>
          </a:p>
        </p:txBody>
      </p:sp>
      <p:sp>
        <p:nvSpPr>
          <p:cNvPr id="20" name="Text Placeholder 13">
            <a:extLst>
              <a:ext uri="{FF2B5EF4-FFF2-40B4-BE49-F238E27FC236}">
                <a16:creationId xmlns:a16="http://schemas.microsoft.com/office/drawing/2014/main" id="{364165AA-E212-A9D3-9849-30E8A6D61702}"/>
              </a:ext>
            </a:extLst>
          </p:cNvPr>
          <p:cNvSpPr>
            <a:spLocks noGrp="1"/>
          </p:cNvSpPr>
          <p:nvPr>
            <p:ph type="body" sz="quarter" idx="22"/>
          </p:nvPr>
        </p:nvSpPr>
        <p:spPr>
          <a:xfrm>
            <a:off x="5275263" y="4125632"/>
            <a:ext cx="1576387" cy="676656"/>
          </a:xfrm>
        </p:spPr>
        <p:txBody>
          <a:bodyPr lIns="91440" tIns="91440" bIns="0"/>
          <a:lstStyle>
            <a:lvl1pPr>
              <a:spcBef>
                <a:spcPts val="0"/>
              </a:spcBef>
              <a:defRPr sz="1000">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p:txBody>
      </p:sp>
      <p:sp>
        <p:nvSpPr>
          <p:cNvPr id="21" name="Picture Placeholder 11">
            <a:extLst>
              <a:ext uri="{FF2B5EF4-FFF2-40B4-BE49-F238E27FC236}">
                <a16:creationId xmlns:a16="http://schemas.microsoft.com/office/drawing/2014/main" id="{83E7A15E-B8CF-3A5C-9C46-244E6776507D}"/>
              </a:ext>
            </a:extLst>
          </p:cNvPr>
          <p:cNvSpPr>
            <a:spLocks noGrp="1"/>
          </p:cNvSpPr>
          <p:nvPr>
            <p:ph type="pic" sz="quarter" idx="23"/>
          </p:nvPr>
        </p:nvSpPr>
        <p:spPr>
          <a:xfrm>
            <a:off x="4591050" y="4949451"/>
            <a:ext cx="681038" cy="676656"/>
          </a:xfrm>
        </p:spPr>
        <p:txBody>
          <a:bodyPr/>
          <a:lstStyle/>
          <a:p>
            <a:r>
              <a:rPr lang="en-US"/>
              <a:t>Click icon to add picture</a:t>
            </a:r>
            <a:endParaRPr lang="en-US" dirty="0"/>
          </a:p>
        </p:txBody>
      </p:sp>
      <p:sp>
        <p:nvSpPr>
          <p:cNvPr id="22" name="Text Placeholder 13">
            <a:extLst>
              <a:ext uri="{FF2B5EF4-FFF2-40B4-BE49-F238E27FC236}">
                <a16:creationId xmlns:a16="http://schemas.microsoft.com/office/drawing/2014/main" id="{97660E2B-4BCB-4900-0CFB-666501E42F86}"/>
              </a:ext>
            </a:extLst>
          </p:cNvPr>
          <p:cNvSpPr>
            <a:spLocks noGrp="1"/>
          </p:cNvSpPr>
          <p:nvPr>
            <p:ph type="body" sz="quarter" idx="24"/>
          </p:nvPr>
        </p:nvSpPr>
        <p:spPr>
          <a:xfrm>
            <a:off x="5275263" y="4949451"/>
            <a:ext cx="1576387" cy="676656"/>
          </a:xfrm>
        </p:spPr>
        <p:txBody>
          <a:bodyPr lIns="91440" tIns="91440" bIns="0"/>
          <a:lstStyle>
            <a:lvl1pPr>
              <a:spcBef>
                <a:spcPts val="0"/>
              </a:spcBef>
              <a:defRPr sz="1000">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p:txBody>
      </p:sp>
      <p:sp>
        <p:nvSpPr>
          <p:cNvPr id="23" name="Picture Placeholder 11">
            <a:extLst>
              <a:ext uri="{FF2B5EF4-FFF2-40B4-BE49-F238E27FC236}">
                <a16:creationId xmlns:a16="http://schemas.microsoft.com/office/drawing/2014/main" id="{703E69B5-13D5-477A-BB59-D7552BB069C1}"/>
              </a:ext>
            </a:extLst>
          </p:cNvPr>
          <p:cNvSpPr>
            <a:spLocks noGrp="1"/>
          </p:cNvSpPr>
          <p:nvPr>
            <p:ph type="pic" sz="quarter" idx="25"/>
          </p:nvPr>
        </p:nvSpPr>
        <p:spPr>
          <a:xfrm>
            <a:off x="4591050" y="5773272"/>
            <a:ext cx="681038" cy="676656"/>
          </a:xfrm>
        </p:spPr>
        <p:txBody>
          <a:bodyPr/>
          <a:lstStyle/>
          <a:p>
            <a:r>
              <a:rPr lang="en-US"/>
              <a:t>Click icon to add picture</a:t>
            </a:r>
            <a:endParaRPr lang="en-US" dirty="0"/>
          </a:p>
        </p:txBody>
      </p:sp>
      <p:sp>
        <p:nvSpPr>
          <p:cNvPr id="24" name="Text Placeholder 13">
            <a:extLst>
              <a:ext uri="{FF2B5EF4-FFF2-40B4-BE49-F238E27FC236}">
                <a16:creationId xmlns:a16="http://schemas.microsoft.com/office/drawing/2014/main" id="{5C60EE9E-1B96-3A1A-2110-9B55F9232720}"/>
              </a:ext>
            </a:extLst>
          </p:cNvPr>
          <p:cNvSpPr>
            <a:spLocks noGrp="1"/>
          </p:cNvSpPr>
          <p:nvPr>
            <p:ph type="body" sz="quarter" idx="26"/>
          </p:nvPr>
        </p:nvSpPr>
        <p:spPr>
          <a:xfrm>
            <a:off x="5275263" y="5773272"/>
            <a:ext cx="1576387" cy="676656"/>
          </a:xfrm>
        </p:spPr>
        <p:txBody>
          <a:bodyPr lIns="91440" tIns="91440" bIns="0"/>
          <a:lstStyle>
            <a:lvl1pPr>
              <a:spcBef>
                <a:spcPts val="0"/>
              </a:spcBef>
              <a:defRPr sz="1000">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p:txBody>
      </p:sp>
      <p:sp>
        <p:nvSpPr>
          <p:cNvPr id="25" name="Picture Placeholder 11">
            <a:extLst>
              <a:ext uri="{FF2B5EF4-FFF2-40B4-BE49-F238E27FC236}">
                <a16:creationId xmlns:a16="http://schemas.microsoft.com/office/drawing/2014/main" id="{5599B52B-29C3-CFAC-A9F9-C207FA578A0B}"/>
              </a:ext>
            </a:extLst>
          </p:cNvPr>
          <p:cNvSpPr>
            <a:spLocks noGrp="1"/>
          </p:cNvSpPr>
          <p:nvPr>
            <p:ph type="pic" sz="quarter" idx="27"/>
          </p:nvPr>
        </p:nvSpPr>
        <p:spPr>
          <a:xfrm>
            <a:off x="7034676" y="1654175"/>
            <a:ext cx="681038" cy="676656"/>
          </a:xfrm>
        </p:spPr>
        <p:txBody>
          <a:bodyPr/>
          <a:lstStyle/>
          <a:p>
            <a:r>
              <a:rPr lang="en-US"/>
              <a:t>Click icon to add picture</a:t>
            </a:r>
            <a:endParaRPr lang="en-US" dirty="0"/>
          </a:p>
        </p:txBody>
      </p:sp>
      <p:sp>
        <p:nvSpPr>
          <p:cNvPr id="26" name="Text Placeholder 13">
            <a:extLst>
              <a:ext uri="{FF2B5EF4-FFF2-40B4-BE49-F238E27FC236}">
                <a16:creationId xmlns:a16="http://schemas.microsoft.com/office/drawing/2014/main" id="{2EAAA517-2888-4A97-31FF-1CEA858B74F4}"/>
              </a:ext>
            </a:extLst>
          </p:cNvPr>
          <p:cNvSpPr>
            <a:spLocks noGrp="1"/>
          </p:cNvSpPr>
          <p:nvPr>
            <p:ph type="body" sz="quarter" idx="28"/>
          </p:nvPr>
        </p:nvSpPr>
        <p:spPr>
          <a:xfrm>
            <a:off x="7721764" y="1654175"/>
            <a:ext cx="1576387" cy="676656"/>
          </a:xfrm>
        </p:spPr>
        <p:txBody>
          <a:bodyPr lIns="91440" tIns="91440" bIns="0"/>
          <a:lstStyle>
            <a:lvl1pPr>
              <a:spcBef>
                <a:spcPts val="0"/>
              </a:spcBef>
              <a:defRPr sz="1000">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p:txBody>
      </p:sp>
      <p:sp>
        <p:nvSpPr>
          <p:cNvPr id="27" name="Picture Placeholder 11">
            <a:extLst>
              <a:ext uri="{FF2B5EF4-FFF2-40B4-BE49-F238E27FC236}">
                <a16:creationId xmlns:a16="http://schemas.microsoft.com/office/drawing/2014/main" id="{39867D5F-B295-C846-9876-B162484D71EF}"/>
              </a:ext>
            </a:extLst>
          </p:cNvPr>
          <p:cNvSpPr>
            <a:spLocks noGrp="1"/>
          </p:cNvSpPr>
          <p:nvPr>
            <p:ph type="pic" sz="quarter" idx="29"/>
          </p:nvPr>
        </p:nvSpPr>
        <p:spPr>
          <a:xfrm>
            <a:off x="7034676" y="2477994"/>
            <a:ext cx="681038" cy="676656"/>
          </a:xfrm>
        </p:spPr>
        <p:txBody>
          <a:bodyPr/>
          <a:lstStyle/>
          <a:p>
            <a:r>
              <a:rPr lang="en-US"/>
              <a:t>Click icon to add picture</a:t>
            </a:r>
            <a:endParaRPr lang="en-US" dirty="0"/>
          </a:p>
        </p:txBody>
      </p:sp>
      <p:sp>
        <p:nvSpPr>
          <p:cNvPr id="28" name="Text Placeholder 13">
            <a:extLst>
              <a:ext uri="{FF2B5EF4-FFF2-40B4-BE49-F238E27FC236}">
                <a16:creationId xmlns:a16="http://schemas.microsoft.com/office/drawing/2014/main" id="{C60C4DC5-4C12-73BF-D370-7B58E845BC43}"/>
              </a:ext>
            </a:extLst>
          </p:cNvPr>
          <p:cNvSpPr>
            <a:spLocks noGrp="1"/>
          </p:cNvSpPr>
          <p:nvPr>
            <p:ph type="body" sz="quarter" idx="30"/>
          </p:nvPr>
        </p:nvSpPr>
        <p:spPr>
          <a:xfrm>
            <a:off x="7721764" y="2477994"/>
            <a:ext cx="1576387" cy="676656"/>
          </a:xfrm>
        </p:spPr>
        <p:txBody>
          <a:bodyPr lIns="91440" tIns="91440" bIns="0"/>
          <a:lstStyle>
            <a:lvl1pPr>
              <a:spcBef>
                <a:spcPts val="0"/>
              </a:spcBef>
              <a:defRPr sz="1000">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p:txBody>
      </p:sp>
      <p:sp>
        <p:nvSpPr>
          <p:cNvPr id="29" name="Picture Placeholder 11">
            <a:extLst>
              <a:ext uri="{FF2B5EF4-FFF2-40B4-BE49-F238E27FC236}">
                <a16:creationId xmlns:a16="http://schemas.microsoft.com/office/drawing/2014/main" id="{E10000A7-8FE0-8E77-EBD0-7575C3E6F5A7}"/>
              </a:ext>
            </a:extLst>
          </p:cNvPr>
          <p:cNvSpPr>
            <a:spLocks noGrp="1"/>
          </p:cNvSpPr>
          <p:nvPr>
            <p:ph type="pic" sz="quarter" idx="31"/>
          </p:nvPr>
        </p:nvSpPr>
        <p:spPr>
          <a:xfrm>
            <a:off x="7034676" y="3301813"/>
            <a:ext cx="681038" cy="676656"/>
          </a:xfrm>
        </p:spPr>
        <p:txBody>
          <a:bodyPr/>
          <a:lstStyle/>
          <a:p>
            <a:r>
              <a:rPr lang="en-US"/>
              <a:t>Click icon to add picture</a:t>
            </a:r>
            <a:endParaRPr lang="en-US" dirty="0"/>
          </a:p>
        </p:txBody>
      </p:sp>
      <p:sp>
        <p:nvSpPr>
          <p:cNvPr id="30" name="Text Placeholder 13">
            <a:extLst>
              <a:ext uri="{FF2B5EF4-FFF2-40B4-BE49-F238E27FC236}">
                <a16:creationId xmlns:a16="http://schemas.microsoft.com/office/drawing/2014/main" id="{D39F87AD-22B8-A414-FE1C-3C5B2E6D03D4}"/>
              </a:ext>
            </a:extLst>
          </p:cNvPr>
          <p:cNvSpPr>
            <a:spLocks noGrp="1"/>
          </p:cNvSpPr>
          <p:nvPr>
            <p:ph type="body" sz="quarter" idx="32"/>
          </p:nvPr>
        </p:nvSpPr>
        <p:spPr>
          <a:xfrm>
            <a:off x="7721764" y="3301813"/>
            <a:ext cx="1576387" cy="676656"/>
          </a:xfrm>
        </p:spPr>
        <p:txBody>
          <a:bodyPr lIns="91440" tIns="91440" bIns="0"/>
          <a:lstStyle>
            <a:lvl1pPr>
              <a:spcBef>
                <a:spcPts val="0"/>
              </a:spcBef>
              <a:defRPr sz="1000">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p:txBody>
      </p:sp>
      <p:sp>
        <p:nvSpPr>
          <p:cNvPr id="31" name="Picture Placeholder 11">
            <a:extLst>
              <a:ext uri="{FF2B5EF4-FFF2-40B4-BE49-F238E27FC236}">
                <a16:creationId xmlns:a16="http://schemas.microsoft.com/office/drawing/2014/main" id="{4FC2EDFD-5C2B-BBB2-7BFF-278A967FFF8F}"/>
              </a:ext>
            </a:extLst>
          </p:cNvPr>
          <p:cNvSpPr>
            <a:spLocks noGrp="1"/>
          </p:cNvSpPr>
          <p:nvPr>
            <p:ph type="pic" sz="quarter" idx="33"/>
          </p:nvPr>
        </p:nvSpPr>
        <p:spPr>
          <a:xfrm>
            <a:off x="7034676" y="4125632"/>
            <a:ext cx="681038" cy="676656"/>
          </a:xfrm>
        </p:spPr>
        <p:txBody>
          <a:bodyPr/>
          <a:lstStyle/>
          <a:p>
            <a:r>
              <a:rPr lang="en-US"/>
              <a:t>Click icon to add picture</a:t>
            </a:r>
            <a:endParaRPr lang="en-US" dirty="0"/>
          </a:p>
        </p:txBody>
      </p:sp>
      <p:sp>
        <p:nvSpPr>
          <p:cNvPr id="32" name="Text Placeholder 13">
            <a:extLst>
              <a:ext uri="{FF2B5EF4-FFF2-40B4-BE49-F238E27FC236}">
                <a16:creationId xmlns:a16="http://schemas.microsoft.com/office/drawing/2014/main" id="{D3A31092-E2D9-7F7A-37EA-51287A77AFE0}"/>
              </a:ext>
            </a:extLst>
          </p:cNvPr>
          <p:cNvSpPr>
            <a:spLocks noGrp="1"/>
          </p:cNvSpPr>
          <p:nvPr>
            <p:ph type="body" sz="quarter" idx="34"/>
          </p:nvPr>
        </p:nvSpPr>
        <p:spPr>
          <a:xfrm>
            <a:off x="7721764" y="4125632"/>
            <a:ext cx="1576387" cy="676656"/>
          </a:xfrm>
        </p:spPr>
        <p:txBody>
          <a:bodyPr lIns="91440" tIns="91440" bIns="0"/>
          <a:lstStyle>
            <a:lvl1pPr>
              <a:spcBef>
                <a:spcPts val="0"/>
              </a:spcBef>
              <a:defRPr sz="1000">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p:txBody>
      </p:sp>
      <p:sp>
        <p:nvSpPr>
          <p:cNvPr id="33" name="Picture Placeholder 11">
            <a:extLst>
              <a:ext uri="{FF2B5EF4-FFF2-40B4-BE49-F238E27FC236}">
                <a16:creationId xmlns:a16="http://schemas.microsoft.com/office/drawing/2014/main" id="{E1BE169B-C273-DB14-5682-B180712B33A6}"/>
              </a:ext>
            </a:extLst>
          </p:cNvPr>
          <p:cNvSpPr>
            <a:spLocks noGrp="1"/>
          </p:cNvSpPr>
          <p:nvPr>
            <p:ph type="pic" sz="quarter" idx="35"/>
          </p:nvPr>
        </p:nvSpPr>
        <p:spPr>
          <a:xfrm>
            <a:off x="7034676" y="4949451"/>
            <a:ext cx="681038" cy="676656"/>
          </a:xfrm>
        </p:spPr>
        <p:txBody>
          <a:bodyPr/>
          <a:lstStyle/>
          <a:p>
            <a:r>
              <a:rPr lang="en-US"/>
              <a:t>Click icon to add picture</a:t>
            </a:r>
            <a:endParaRPr lang="en-US" dirty="0"/>
          </a:p>
        </p:txBody>
      </p:sp>
      <p:sp>
        <p:nvSpPr>
          <p:cNvPr id="34" name="Text Placeholder 13">
            <a:extLst>
              <a:ext uri="{FF2B5EF4-FFF2-40B4-BE49-F238E27FC236}">
                <a16:creationId xmlns:a16="http://schemas.microsoft.com/office/drawing/2014/main" id="{497AC2E1-50AD-1A8D-8A91-81414765CDFC}"/>
              </a:ext>
            </a:extLst>
          </p:cNvPr>
          <p:cNvSpPr>
            <a:spLocks noGrp="1"/>
          </p:cNvSpPr>
          <p:nvPr>
            <p:ph type="body" sz="quarter" idx="36"/>
          </p:nvPr>
        </p:nvSpPr>
        <p:spPr>
          <a:xfrm>
            <a:off x="7721764" y="4949451"/>
            <a:ext cx="1576387" cy="676656"/>
          </a:xfrm>
        </p:spPr>
        <p:txBody>
          <a:bodyPr lIns="91440" tIns="91440" bIns="0"/>
          <a:lstStyle>
            <a:lvl1pPr>
              <a:spcBef>
                <a:spcPts val="0"/>
              </a:spcBef>
              <a:defRPr sz="1000">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p:txBody>
      </p:sp>
      <p:sp>
        <p:nvSpPr>
          <p:cNvPr id="35" name="Picture Placeholder 11">
            <a:extLst>
              <a:ext uri="{FF2B5EF4-FFF2-40B4-BE49-F238E27FC236}">
                <a16:creationId xmlns:a16="http://schemas.microsoft.com/office/drawing/2014/main" id="{1C55A58B-E1A4-89FF-8088-E193286BE369}"/>
              </a:ext>
            </a:extLst>
          </p:cNvPr>
          <p:cNvSpPr>
            <a:spLocks noGrp="1"/>
          </p:cNvSpPr>
          <p:nvPr>
            <p:ph type="pic" sz="quarter" idx="37"/>
          </p:nvPr>
        </p:nvSpPr>
        <p:spPr>
          <a:xfrm>
            <a:off x="7034676" y="5773272"/>
            <a:ext cx="681038" cy="676656"/>
          </a:xfrm>
        </p:spPr>
        <p:txBody>
          <a:bodyPr/>
          <a:lstStyle/>
          <a:p>
            <a:r>
              <a:rPr lang="en-US"/>
              <a:t>Click icon to add picture</a:t>
            </a:r>
            <a:endParaRPr lang="en-US" dirty="0"/>
          </a:p>
        </p:txBody>
      </p:sp>
      <p:sp>
        <p:nvSpPr>
          <p:cNvPr id="36" name="Text Placeholder 13">
            <a:extLst>
              <a:ext uri="{FF2B5EF4-FFF2-40B4-BE49-F238E27FC236}">
                <a16:creationId xmlns:a16="http://schemas.microsoft.com/office/drawing/2014/main" id="{BC7722F9-DD77-51BF-F059-3471DE81D0CC}"/>
              </a:ext>
            </a:extLst>
          </p:cNvPr>
          <p:cNvSpPr>
            <a:spLocks noGrp="1"/>
          </p:cNvSpPr>
          <p:nvPr>
            <p:ph type="body" sz="quarter" idx="38"/>
          </p:nvPr>
        </p:nvSpPr>
        <p:spPr>
          <a:xfrm>
            <a:off x="7721764" y="5773272"/>
            <a:ext cx="1576387" cy="676656"/>
          </a:xfrm>
        </p:spPr>
        <p:txBody>
          <a:bodyPr lIns="91440" tIns="91440" bIns="0"/>
          <a:lstStyle>
            <a:lvl1pPr>
              <a:spcBef>
                <a:spcPts val="0"/>
              </a:spcBef>
              <a:defRPr sz="1000">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p:txBody>
      </p:sp>
      <p:sp>
        <p:nvSpPr>
          <p:cNvPr id="37" name="Picture Placeholder 11">
            <a:extLst>
              <a:ext uri="{FF2B5EF4-FFF2-40B4-BE49-F238E27FC236}">
                <a16:creationId xmlns:a16="http://schemas.microsoft.com/office/drawing/2014/main" id="{520B1C04-4993-C66E-CE40-869317A56DAE}"/>
              </a:ext>
            </a:extLst>
          </p:cNvPr>
          <p:cNvSpPr>
            <a:spLocks noGrp="1"/>
          </p:cNvSpPr>
          <p:nvPr>
            <p:ph type="pic" sz="quarter" idx="39"/>
          </p:nvPr>
        </p:nvSpPr>
        <p:spPr>
          <a:xfrm>
            <a:off x="9497352" y="1654175"/>
            <a:ext cx="681038" cy="676656"/>
          </a:xfrm>
        </p:spPr>
        <p:txBody>
          <a:bodyPr/>
          <a:lstStyle/>
          <a:p>
            <a:r>
              <a:rPr lang="en-US"/>
              <a:t>Click icon to add picture</a:t>
            </a:r>
            <a:endParaRPr lang="en-US" dirty="0"/>
          </a:p>
        </p:txBody>
      </p:sp>
      <p:sp>
        <p:nvSpPr>
          <p:cNvPr id="38" name="Text Placeholder 13">
            <a:extLst>
              <a:ext uri="{FF2B5EF4-FFF2-40B4-BE49-F238E27FC236}">
                <a16:creationId xmlns:a16="http://schemas.microsoft.com/office/drawing/2014/main" id="{23EC99FC-F94B-B0BA-F53E-F6F377B4190F}"/>
              </a:ext>
            </a:extLst>
          </p:cNvPr>
          <p:cNvSpPr>
            <a:spLocks noGrp="1"/>
          </p:cNvSpPr>
          <p:nvPr>
            <p:ph type="body" sz="quarter" idx="40"/>
          </p:nvPr>
        </p:nvSpPr>
        <p:spPr>
          <a:xfrm>
            <a:off x="10184740" y="1654175"/>
            <a:ext cx="1576387" cy="676656"/>
          </a:xfrm>
        </p:spPr>
        <p:txBody>
          <a:bodyPr lIns="91440" tIns="91440" bIns="0"/>
          <a:lstStyle>
            <a:lvl1pPr>
              <a:spcBef>
                <a:spcPts val="0"/>
              </a:spcBef>
              <a:defRPr sz="1000">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p:txBody>
      </p:sp>
      <p:sp>
        <p:nvSpPr>
          <p:cNvPr id="39" name="Picture Placeholder 11">
            <a:extLst>
              <a:ext uri="{FF2B5EF4-FFF2-40B4-BE49-F238E27FC236}">
                <a16:creationId xmlns:a16="http://schemas.microsoft.com/office/drawing/2014/main" id="{2BEE2DAB-B35B-BF14-09FB-494FE68EB507}"/>
              </a:ext>
            </a:extLst>
          </p:cNvPr>
          <p:cNvSpPr>
            <a:spLocks noGrp="1"/>
          </p:cNvSpPr>
          <p:nvPr>
            <p:ph type="pic" sz="quarter" idx="41"/>
          </p:nvPr>
        </p:nvSpPr>
        <p:spPr>
          <a:xfrm>
            <a:off x="9497352" y="2477994"/>
            <a:ext cx="681038" cy="676656"/>
          </a:xfrm>
        </p:spPr>
        <p:txBody>
          <a:bodyPr/>
          <a:lstStyle/>
          <a:p>
            <a:r>
              <a:rPr lang="en-US"/>
              <a:t>Click icon to add picture</a:t>
            </a:r>
            <a:endParaRPr lang="en-US" dirty="0"/>
          </a:p>
        </p:txBody>
      </p:sp>
      <p:sp>
        <p:nvSpPr>
          <p:cNvPr id="40" name="Text Placeholder 13">
            <a:extLst>
              <a:ext uri="{FF2B5EF4-FFF2-40B4-BE49-F238E27FC236}">
                <a16:creationId xmlns:a16="http://schemas.microsoft.com/office/drawing/2014/main" id="{50E2954F-835E-5CEA-8AF8-A0EF44088AEE}"/>
              </a:ext>
            </a:extLst>
          </p:cNvPr>
          <p:cNvSpPr>
            <a:spLocks noGrp="1"/>
          </p:cNvSpPr>
          <p:nvPr>
            <p:ph type="body" sz="quarter" idx="42"/>
          </p:nvPr>
        </p:nvSpPr>
        <p:spPr>
          <a:xfrm>
            <a:off x="10184740" y="2477994"/>
            <a:ext cx="1576387" cy="676656"/>
          </a:xfrm>
        </p:spPr>
        <p:txBody>
          <a:bodyPr lIns="91440" tIns="91440" bIns="0"/>
          <a:lstStyle>
            <a:lvl1pPr>
              <a:spcBef>
                <a:spcPts val="0"/>
              </a:spcBef>
              <a:defRPr sz="1000">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p:txBody>
      </p:sp>
      <p:sp>
        <p:nvSpPr>
          <p:cNvPr id="41" name="Picture Placeholder 11">
            <a:extLst>
              <a:ext uri="{FF2B5EF4-FFF2-40B4-BE49-F238E27FC236}">
                <a16:creationId xmlns:a16="http://schemas.microsoft.com/office/drawing/2014/main" id="{62DB08A6-735B-1C90-8CA1-23B500E61BC9}"/>
              </a:ext>
            </a:extLst>
          </p:cNvPr>
          <p:cNvSpPr>
            <a:spLocks noGrp="1"/>
          </p:cNvSpPr>
          <p:nvPr>
            <p:ph type="pic" sz="quarter" idx="43"/>
          </p:nvPr>
        </p:nvSpPr>
        <p:spPr>
          <a:xfrm>
            <a:off x="9497352" y="3301813"/>
            <a:ext cx="681038" cy="676656"/>
          </a:xfrm>
        </p:spPr>
        <p:txBody>
          <a:bodyPr/>
          <a:lstStyle/>
          <a:p>
            <a:r>
              <a:rPr lang="en-US"/>
              <a:t>Click icon to add picture</a:t>
            </a:r>
            <a:endParaRPr lang="en-US" dirty="0"/>
          </a:p>
        </p:txBody>
      </p:sp>
      <p:sp>
        <p:nvSpPr>
          <p:cNvPr id="42" name="Text Placeholder 13">
            <a:extLst>
              <a:ext uri="{FF2B5EF4-FFF2-40B4-BE49-F238E27FC236}">
                <a16:creationId xmlns:a16="http://schemas.microsoft.com/office/drawing/2014/main" id="{5C380137-1BB3-259E-E725-0A9A5FF76232}"/>
              </a:ext>
            </a:extLst>
          </p:cNvPr>
          <p:cNvSpPr>
            <a:spLocks noGrp="1"/>
          </p:cNvSpPr>
          <p:nvPr>
            <p:ph type="body" sz="quarter" idx="44"/>
          </p:nvPr>
        </p:nvSpPr>
        <p:spPr>
          <a:xfrm>
            <a:off x="10184740" y="3301813"/>
            <a:ext cx="1576387" cy="676656"/>
          </a:xfrm>
        </p:spPr>
        <p:txBody>
          <a:bodyPr lIns="91440" tIns="91440" bIns="0"/>
          <a:lstStyle>
            <a:lvl1pPr>
              <a:spcBef>
                <a:spcPts val="0"/>
              </a:spcBef>
              <a:defRPr sz="1000">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p:txBody>
      </p:sp>
      <p:sp>
        <p:nvSpPr>
          <p:cNvPr id="43" name="Picture Placeholder 11">
            <a:extLst>
              <a:ext uri="{FF2B5EF4-FFF2-40B4-BE49-F238E27FC236}">
                <a16:creationId xmlns:a16="http://schemas.microsoft.com/office/drawing/2014/main" id="{3797EED8-A6C9-87B5-AE80-C888CF0A73B4}"/>
              </a:ext>
            </a:extLst>
          </p:cNvPr>
          <p:cNvSpPr>
            <a:spLocks noGrp="1"/>
          </p:cNvSpPr>
          <p:nvPr>
            <p:ph type="pic" sz="quarter" idx="45"/>
          </p:nvPr>
        </p:nvSpPr>
        <p:spPr>
          <a:xfrm>
            <a:off x="9497352" y="4125632"/>
            <a:ext cx="681038" cy="676656"/>
          </a:xfrm>
        </p:spPr>
        <p:txBody>
          <a:bodyPr/>
          <a:lstStyle/>
          <a:p>
            <a:r>
              <a:rPr lang="en-US"/>
              <a:t>Click icon to add picture</a:t>
            </a:r>
            <a:endParaRPr lang="en-US" dirty="0"/>
          </a:p>
        </p:txBody>
      </p:sp>
      <p:sp>
        <p:nvSpPr>
          <p:cNvPr id="44" name="Text Placeholder 13">
            <a:extLst>
              <a:ext uri="{FF2B5EF4-FFF2-40B4-BE49-F238E27FC236}">
                <a16:creationId xmlns:a16="http://schemas.microsoft.com/office/drawing/2014/main" id="{20842598-F4EC-681E-C317-6616F6A602EE}"/>
              </a:ext>
            </a:extLst>
          </p:cNvPr>
          <p:cNvSpPr>
            <a:spLocks noGrp="1"/>
          </p:cNvSpPr>
          <p:nvPr>
            <p:ph type="body" sz="quarter" idx="46"/>
          </p:nvPr>
        </p:nvSpPr>
        <p:spPr>
          <a:xfrm>
            <a:off x="10184740" y="4125632"/>
            <a:ext cx="1576387" cy="676656"/>
          </a:xfrm>
        </p:spPr>
        <p:txBody>
          <a:bodyPr lIns="91440" tIns="91440" bIns="0"/>
          <a:lstStyle>
            <a:lvl1pPr>
              <a:spcBef>
                <a:spcPts val="0"/>
              </a:spcBef>
              <a:defRPr sz="1000">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p:txBody>
      </p:sp>
      <p:sp>
        <p:nvSpPr>
          <p:cNvPr id="45" name="Picture Placeholder 11">
            <a:extLst>
              <a:ext uri="{FF2B5EF4-FFF2-40B4-BE49-F238E27FC236}">
                <a16:creationId xmlns:a16="http://schemas.microsoft.com/office/drawing/2014/main" id="{A8348DFC-054B-F9E0-277F-1C7159C8E2B2}"/>
              </a:ext>
            </a:extLst>
          </p:cNvPr>
          <p:cNvSpPr>
            <a:spLocks noGrp="1"/>
          </p:cNvSpPr>
          <p:nvPr>
            <p:ph type="pic" sz="quarter" idx="47"/>
          </p:nvPr>
        </p:nvSpPr>
        <p:spPr>
          <a:xfrm>
            <a:off x="9497352" y="4949451"/>
            <a:ext cx="681038" cy="676656"/>
          </a:xfrm>
        </p:spPr>
        <p:txBody>
          <a:bodyPr/>
          <a:lstStyle/>
          <a:p>
            <a:r>
              <a:rPr lang="en-US"/>
              <a:t>Click icon to add picture</a:t>
            </a:r>
            <a:endParaRPr lang="en-US" dirty="0"/>
          </a:p>
        </p:txBody>
      </p:sp>
      <p:sp>
        <p:nvSpPr>
          <p:cNvPr id="46" name="Text Placeholder 13">
            <a:extLst>
              <a:ext uri="{FF2B5EF4-FFF2-40B4-BE49-F238E27FC236}">
                <a16:creationId xmlns:a16="http://schemas.microsoft.com/office/drawing/2014/main" id="{BF8FA11C-4AEF-06B2-9F9C-89C20D06928C}"/>
              </a:ext>
            </a:extLst>
          </p:cNvPr>
          <p:cNvSpPr>
            <a:spLocks noGrp="1"/>
          </p:cNvSpPr>
          <p:nvPr>
            <p:ph type="body" sz="quarter" idx="48"/>
          </p:nvPr>
        </p:nvSpPr>
        <p:spPr>
          <a:xfrm>
            <a:off x="10184740" y="4949451"/>
            <a:ext cx="1576387" cy="676656"/>
          </a:xfrm>
        </p:spPr>
        <p:txBody>
          <a:bodyPr lIns="91440" tIns="91440" bIns="0"/>
          <a:lstStyle>
            <a:lvl1pPr>
              <a:spcBef>
                <a:spcPts val="0"/>
              </a:spcBef>
              <a:defRPr sz="1000">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p:txBody>
      </p:sp>
      <p:sp>
        <p:nvSpPr>
          <p:cNvPr id="49" name="Picture Placeholder 11">
            <a:extLst>
              <a:ext uri="{FF2B5EF4-FFF2-40B4-BE49-F238E27FC236}">
                <a16:creationId xmlns:a16="http://schemas.microsoft.com/office/drawing/2014/main" id="{E0C3B8E5-F3B3-E9D0-0CF7-9F399CB5E15F}"/>
              </a:ext>
            </a:extLst>
          </p:cNvPr>
          <p:cNvSpPr>
            <a:spLocks noGrp="1"/>
          </p:cNvSpPr>
          <p:nvPr>
            <p:ph type="pic" sz="quarter" idx="49"/>
          </p:nvPr>
        </p:nvSpPr>
        <p:spPr>
          <a:xfrm>
            <a:off x="7034676" y="421460"/>
            <a:ext cx="681038" cy="676656"/>
          </a:xfrm>
        </p:spPr>
        <p:txBody>
          <a:bodyPr/>
          <a:lstStyle/>
          <a:p>
            <a:r>
              <a:rPr lang="en-US"/>
              <a:t>Click icon to add picture</a:t>
            </a:r>
            <a:endParaRPr lang="en-US" dirty="0"/>
          </a:p>
        </p:txBody>
      </p:sp>
      <p:sp>
        <p:nvSpPr>
          <p:cNvPr id="50" name="Text Placeholder 13">
            <a:extLst>
              <a:ext uri="{FF2B5EF4-FFF2-40B4-BE49-F238E27FC236}">
                <a16:creationId xmlns:a16="http://schemas.microsoft.com/office/drawing/2014/main" id="{B7A4B0EC-3C2F-4792-9E30-7E8EB306DED0}"/>
              </a:ext>
            </a:extLst>
          </p:cNvPr>
          <p:cNvSpPr>
            <a:spLocks noGrp="1"/>
          </p:cNvSpPr>
          <p:nvPr>
            <p:ph type="body" sz="quarter" idx="50"/>
          </p:nvPr>
        </p:nvSpPr>
        <p:spPr>
          <a:xfrm>
            <a:off x="7725239" y="421460"/>
            <a:ext cx="1576387" cy="676656"/>
          </a:xfrm>
        </p:spPr>
        <p:txBody>
          <a:bodyPr lIns="91440" tIns="91440" bIns="0"/>
          <a:lstStyle>
            <a:lvl1pPr>
              <a:spcBef>
                <a:spcPts val="0"/>
              </a:spcBef>
              <a:defRPr sz="1000">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a:t>Click to edit Master text styles</a:t>
            </a:r>
          </a:p>
        </p:txBody>
      </p:sp>
      <p:sp>
        <p:nvSpPr>
          <p:cNvPr id="47" name="Footer Placeholder 4">
            <a:extLst>
              <a:ext uri="{FF2B5EF4-FFF2-40B4-BE49-F238E27FC236}">
                <a16:creationId xmlns:a16="http://schemas.microsoft.com/office/drawing/2014/main" id="{3ED43346-9A8F-D5E5-335A-E91B75FD1DAB}"/>
              </a:ext>
            </a:extLst>
          </p:cNvPr>
          <p:cNvSpPr>
            <a:spLocks noGrp="1"/>
          </p:cNvSpPr>
          <p:nvPr>
            <p:ph type="ftr" sz="quarter" idx="11"/>
          </p:nvPr>
        </p:nvSpPr>
        <p:spPr>
          <a:xfrm>
            <a:off x="1331686" y="6403467"/>
            <a:ext cx="2345369" cy="231140"/>
          </a:xfrm>
        </p:spPr>
        <p:txBody>
          <a:bodyPr/>
          <a:lstStyle>
            <a:lvl1pPr>
              <a:defRPr>
                <a:solidFill>
                  <a:schemeClr val="tx1"/>
                </a:solidFill>
              </a:defRPr>
            </a:lvl1pPr>
          </a:lstStyle>
          <a:p>
            <a:r>
              <a:rPr lang="en-US" dirty="0"/>
              <a:t>Presentation Name</a:t>
            </a:r>
          </a:p>
        </p:txBody>
      </p:sp>
      <p:sp>
        <p:nvSpPr>
          <p:cNvPr id="48" name="Slide Number Placeholder 5">
            <a:extLst>
              <a:ext uri="{FF2B5EF4-FFF2-40B4-BE49-F238E27FC236}">
                <a16:creationId xmlns:a16="http://schemas.microsoft.com/office/drawing/2014/main" id="{6C0ABA62-21D2-571B-319B-49024933295E}"/>
              </a:ext>
            </a:extLst>
          </p:cNvPr>
          <p:cNvSpPr>
            <a:spLocks noGrp="1"/>
          </p:cNvSpPr>
          <p:nvPr>
            <p:ph type="sldNum" sz="quarter" idx="12"/>
          </p:nvPr>
        </p:nvSpPr>
        <p:spPr>
          <a:xfrm>
            <a:off x="11154425" y="6403467"/>
            <a:ext cx="621792" cy="231140"/>
          </a:xfrm>
        </p:spPr>
        <p:txBody>
          <a:bodyPr/>
          <a:lstStyle>
            <a:lvl1pPr>
              <a:defRPr>
                <a:solidFill>
                  <a:schemeClr val="bg1"/>
                </a:solidFill>
              </a:defRPr>
            </a:lvl1pPr>
          </a:lstStyle>
          <a:p>
            <a:fld id="{46D507DF-A415-2043-B4B3-76126E56026E}" type="slidenum">
              <a:rPr lang="en-US" smtClean="0"/>
              <a:pPr/>
              <a:t>‹#›</a:t>
            </a:fld>
            <a:endParaRPr lang="en-US" dirty="0"/>
          </a:p>
        </p:txBody>
      </p:sp>
      <p:pic>
        <p:nvPicPr>
          <p:cNvPr id="51" name="Picture 50">
            <a:extLst>
              <a:ext uri="{FF2B5EF4-FFF2-40B4-BE49-F238E27FC236}">
                <a16:creationId xmlns:a16="http://schemas.microsoft.com/office/drawing/2014/main" id="{6D4AA83D-112C-508E-BCDD-3BFC0AD58EDF}"/>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262219" y="6218553"/>
            <a:ext cx="762652" cy="536027"/>
          </a:xfrm>
          <a:prstGeom prst="rect">
            <a:avLst/>
          </a:prstGeom>
        </p:spPr>
      </p:pic>
    </p:spTree>
    <p:extLst>
      <p:ext uri="{BB962C8B-B14F-4D97-AF65-F5344CB8AC3E}">
        <p14:creationId xmlns:p14="http://schemas.microsoft.com/office/powerpoint/2010/main" val="255163742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End Slide Grey Fog">
    <p:bg>
      <p:bgPr>
        <a:solidFill>
          <a:schemeClr val="accent1"/>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EF112529-7CA2-49AE-AB5E-F2FE150CEBDA}"/>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4153969" y="2064051"/>
            <a:ext cx="3884062" cy="2729898"/>
          </a:xfrm>
          <a:prstGeom prst="rect">
            <a:avLst/>
          </a:prstGeom>
        </p:spPr>
      </p:pic>
    </p:spTree>
    <p:extLst>
      <p:ext uri="{BB962C8B-B14F-4D97-AF65-F5344CB8AC3E}">
        <p14:creationId xmlns:p14="http://schemas.microsoft.com/office/powerpoint/2010/main" val="399560252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End Slide Moss Field">
    <p:bg>
      <p:bgPr>
        <a:solidFill>
          <a:schemeClr val="accent5"/>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EF112529-7CA2-49AE-AB5E-F2FE150CEBDA}"/>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4153969" y="2064051"/>
            <a:ext cx="3884062" cy="2729898"/>
          </a:xfrm>
          <a:prstGeom prst="rect">
            <a:avLst/>
          </a:prstGeom>
        </p:spPr>
      </p:pic>
    </p:spTree>
    <p:extLst>
      <p:ext uri="{BB962C8B-B14F-4D97-AF65-F5344CB8AC3E}">
        <p14:creationId xmlns:p14="http://schemas.microsoft.com/office/powerpoint/2010/main" val="335626200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End Slide Sky Blue">
    <p:bg>
      <p:bgPr>
        <a:solidFill>
          <a:schemeClr val="accent4"/>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EF112529-7CA2-49AE-AB5E-F2FE150CEBDA}"/>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4153969" y="2064051"/>
            <a:ext cx="3884062" cy="2729898"/>
          </a:xfrm>
          <a:prstGeom prst="rect">
            <a:avLst/>
          </a:prstGeom>
        </p:spPr>
      </p:pic>
    </p:spTree>
    <p:extLst>
      <p:ext uri="{BB962C8B-B14F-4D97-AF65-F5344CB8AC3E}">
        <p14:creationId xmlns:p14="http://schemas.microsoft.com/office/powerpoint/2010/main" val="346159739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End Slide General Dynamics Blue">
    <p:bg>
      <p:bgPr>
        <a:solidFill>
          <a:schemeClr val="accent3"/>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EF112529-7CA2-49AE-AB5E-F2FE150CEBDA}"/>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4153971" y="2064051"/>
            <a:ext cx="3884057" cy="2729898"/>
          </a:xfrm>
          <a:prstGeom prst="rect">
            <a:avLst/>
          </a:prstGeom>
        </p:spPr>
      </p:pic>
    </p:spTree>
    <p:extLst>
      <p:ext uri="{BB962C8B-B14F-4D97-AF65-F5344CB8AC3E}">
        <p14:creationId xmlns:p14="http://schemas.microsoft.com/office/powerpoint/2010/main" val="106177735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End Slide Command Orange">
    <p:bg>
      <p:bgPr>
        <a:solidFill>
          <a:schemeClr val="accent2"/>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EF112529-7CA2-49AE-AB5E-F2FE150CEBDA}"/>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4153971" y="2064051"/>
            <a:ext cx="3884057" cy="2729898"/>
          </a:xfrm>
          <a:prstGeom prst="rect">
            <a:avLst/>
          </a:prstGeom>
        </p:spPr>
      </p:pic>
    </p:spTree>
    <p:extLst>
      <p:ext uri="{BB962C8B-B14F-4D97-AF65-F5344CB8AC3E}">
        <p14:creationId xmlns:p14="http://schemas.microsoft.com/office/powerpoint/2010/main" val="325625086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End Slide Shadow Black">
    <p:bg>
      <p:bgPr>
        <a:solidFill>
          <a:schemeClr val="tx1"/>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EF112529-7CA2-49AE-AB5E-F2FE150CEBDA}"/>
              </a:ext>
            </a:extLst>
          </p:cNvPr>
          <p:cNvPicPr>
            <a:picLocks noChangeAspect="1"/>
          </p:cNvPicPr>
          <p:nvPr userDrawn="1"/>
        </p:nvPicPr>
        <p:blipFill>
          <a:blip r:embed="rId2" cstate="screen">
            <a:extLst>
              <a:ext uri="{28A0092B-C50C-407E-A947-70E740481C1C}">
                <a14:useLocalDpi xmlns:a14="http://schemas.microsoft.com/office/drawing/2010/main" val="0"/>
              </a:ext>
            </a:extLst>
          </a:blip>
          <a:srcRect/>
          <a:stretch/>
        </p:blipFill>
        <p:spPr>
          <a:xfrm>
            <a:off x="4153971" y="2064051"/>
            <a:ext cx="3884057" cy="2729898"/>
          </a:xfrm>
          <a:prstGeom prst="rect">
            <a:avLst/>
          </a:prstGeom>
        </p:spPr>
      </p:pic>
    </p:spTree>
    <p:extLst>
      <p:ext uri="{BB962C8B-B14F-4D97-AF65-F5344CB8AC3E}">
        <p14:creationId xmlns:p14="http://schemas.microsoft.com/office/powerpoint/2010/main" val="3537988528"/>
      </p:ext>
    </p:extLst>
  </p:cSld>
  <p:clrMapOvr>
    <a:masterClrMapping/>
  </p:clrMapOvr>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theme" Target="../theme/theme1.xml"/><Relationship Id="rId7" Type="http://schemas.openxmlformats.org/officeDocument/2006/relationships/slideLayout" Target="../slideLayouts/slideLayout7.xml"/><Relationship Id="rId71" Type="http://schemas.openxmlformats.org/officeDocument/2006/relationships/slideLayout" Target="../slideLayouts/slideLayout7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0D497D-7462-9737-5495-D0A8452AE092}"/>
              </a:ext>
            </a:extLst>
          </p:cNvPr>
          <p:cNvSpPr>
            <a:spLocks noGrp="1"/>
          </p:cNvSpPr>
          <p:nvPr>
            <p:ph type="title"/>
          </p:nvPr>
        </p:nvSpPr>
        <p:spPr>
          <a:xfrm>
            <a:off x="419100" y="403225"/>
            <a:ext cx="11353800" cy="1325563"/>
          </a:xfrm>
          <a:prstGeom prst="rect">
            <a:avLst/>
          </a:prstGeom>
        </p:spPr>
        <p:txBody>
          <a:bodyPr vert="horz" lIns="0" tIns="0" rIns="0" bIns="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E0BD41B-E13E-A6A2-1E91-A8CE651863FD}"/>
              </a:ext>
            </a:extLst>
          </p:cNvPr>
          <p:cNvSpPr>
            <a:spLocks noGrp="1"/>
          </p:cNvSpPr>
          <p:nvPr>
            <p:ph type="body" idx="1"/>
          </p:nvPr>
        </p:nvSpPr>
        <p:spPr>
          <a:xfrm>
            <a:off x="419100" y="1825625"/>
            <a:ext cx="11353800" cy="4104528"/>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AE01141-9325-480A-7E3B-2E49A319495F}"/>
              </a:ext>
            </a:extLst>
          </p:cNvPr>
          <p:cNvSpPr>
            <a:spLocks noGrp="1"/>
          </p:cNvSpPr>
          <p:nvPr>
            <p:ph type="dt" sz="half" idx="2"/>
          </p:nvPr>
        </p:nvSpPr>
        <p:spPr>
          <a:xfrm>
            <a:off x="4838700" y="6406896"/>
            <a:ext cx="2743200" cy="231140"/>
          </a:xfrm>
          <a:prstGeom prst="rect">
            <a:avLst/>
          </a:prstGeom>
        </p:spPr>
        <p:txBody>
          <a:bodyPr vert="horz" lIns="0" tIns="0" rIns="0" bIns="0" rtlCol="0" anchor="b" anchorCtr="0">
            <a:noAutofit/>
          </a:bodyPr>
          <a:lstStyle>
            <a:lvl1pPr algn="ctr">
              <a:defRPr sz="1000">
                <a:solidFill>
                  <a:schemeClr val="tx1"/>
                </a:solidFill>
              </a:defRPr>
            </a:lvl1pPr>
          </a:lstStyle>
          <a:p>
            <a:fld id="{2287D73D-730F-B145-8EFB-A9652A5D7108}" type="datetime4">
              <a:rPr lang="en-US" smtClean="0"/>
              <a:t>June 23, 2026</a:t>
            </a:fld>
            <a:endParaRPr lang="en-US" dirty="0"/>
          </a:p>
        </p:txBody>
      </p:sp>
      <p:sp>
        <p:nvSpPr>
          <p:cNvPr id="5" name="Footer Placeholder 4">
            <a:extLst>
              <a:ext uri="{FF2B5EF4-FFF2-40B4-BE49-F238E27FC236}">
                <a16:creationId xmlns:a16="http://schemas.microsoft.com/office/drawing/2014/main" id="{0F33418D-C70D-E603-D83C-5BDB2C27D1BC}"/>
              </a:ext>
            </a:extLst>
          </p:cNvPr>
          <p:cNvSpPr>
            <a:spLocks noGrp="1"/>
          </p:cNvSpPr>
          <p:nvPr>
            <p:ph type="ftr" sz="quarter" idx="3"/>
          </p:nvPr>
        </p:nvSpPr>
        <p:spPr>
          <a:xfrm>
            <a:off x="419100" y="6406896"/>
            <a:ext cx="4114800" cy="231140"/>
          </a:xfrm>
          <a:prstGeom prst="rect">
            <a:avLst/>
          </a:prstGeom>
        </p:spPr>
        <p:txBody>
          <a:bodyPr vert="horz" lIns="0" tIns="0" rIns="0" bIns="0" rtlCol="0" anchor="b" anchorCtr="0">
            <a:noAutofit/>
          </a:bodyPr>
          <a:lstStyle>
            <a:lvl1pPr algn="l">
              <a:defRPr sz="1000">
                <a:solidFill>
                  <a:schemeClr val="tx1"/>
                </a:solidFill>
              </a:defRPr>
            </a:lvl1pPr>
          </a:lstStyle>
          <a:p>
            <a:r>
              <a:rPr lang="en-US" dirty="0"/>
              <a:t>Presentation Name</a:t>
            </a:r>
          </a:p>
        </p:txBody>
      </p:sp>
      <p:sp>
        <p:nvSpPr>
          <p:cNvPr id="6" name="Slide Number Placeholder 5">
            <a:extLst>
              <a:ext uri="{FF2B5EF4-FFF2-40B4-BE49-F238E27FC236}">
                <a16:creationId xmlns:a16="http://schemas.microsoft.com/office/drawing/2014/main" id="{64CC46C0-D482-E369-C998-3CEC3B3988C5}"/>
              </a:ext>
            </a:extLst>
          </p:cNvPr>
          <p:cNvSpPr>
            <a:spLocks noGrp="1"/>
          </p:cNvSpPr>
          <p:nvPr>
            <p:ph type="sldNum" sz="quarter" idx="4"/>
          </p:nvPr>
        </p:nvSpPr>
        <p:spPr>
          <a:xfrm>
            <a:off x="9029700" y="6406896"/>
            <a:ext cx="2743200" cy="231140"/>
          </a:xfrm>
          <a:prstGeom prst="rect">
            <a:avLst/>
          </a:prstGeom>
        </p:spPr>
        <p:txBody>
          <a:bodyPr vert="horz" lIns="0" tIns="0" rIns="0" bIns="0" rtlCol="0" anchor="b" anchorCtr="0">
            <a:noAutofit/>
          </a:bodyPr>
          <a:lstStyle>
            <a:lvl1pPr algn="r">
              <a:defRPr sz="1000">
                <a:solidFill>
                  <a:schemeClr val="tx1"/>
                </a:solidFill>
              </a:defRPr>
            </a:lvl1pPr>
          </a:lstStyle>
          <a:p>
            <a:fld id="{46D507DF-A415-2043-B4B3-76126E56026E}" type="slidenum">
              <a:rPr lang="en-US" smtClean="0"/>
              <a:pPr/>
              <a:t>‹#›</a:t>
            </a:fld>
            <a:endParaRPr lang="en-US" dirty="0"/>
          </a:p>
        </p:txBody>
      </p:sp>
    </p:spTree>
    <p:extLst>
      <p:ext uri="{BB962C8B-B14F-4D97-AF65-F5344CB8AC3E}">
        <p14:creationId xmlns:p14="http://schemas.microsoft.com/office/powerpoint/2010/main" val="1947687976"/>
      </p:ext>
    </p:extLst>
  </p:cSld>
  <p:clrMap bg1="lt1" tx1="dk1" bg2="lt2" tx2="dk2" accent1="accent1" accent2="accent2" accent3="accent3" accent4="accent4" accent5="accent5" accent6="accent6" hlink="hlink" folHlink="folHlink"/>
  <p:sldLayoutIdLst>
    <p:sldLayoutId id="2147483649" r:id="rId1"/>
    <p:sldLayoutId id="2147483677" r:id="rId2"/>
    <p:sldLayoutId id="2147483678" r:id="rId3"/>
    <p:sldLayoutId id="2147483676" r:id="rId4"/>
    <p:sldLayoutId id="2147483679" r:id="rId5"/>
    <p:sldLayoutId id="2147483683" r:id="rId6"/>
    <p:sldLayoutId id="2147483686" r:id="rId7"/>
    <p:sldLayoutId id="2147483687" r:id="rId8"/>
    <p:sldLayoutId id="2147483688" r:id="rId9"/>
    <p:sldLayoutId id="2147483689" r:id="rId10"/>
    <p:sldLayoutId id="2147483684" r:id="rId11"/>
    <p:sldLayoutId id="2147483685" r:id="rId12"/>
    <p:sldLayoutId id="2147483675" r:id="rId13"/>
    <p:sldLayoutId id="2147483690" r:id="rId14"/>
    <p:sldLayoutId id="2147483691" r:id="rId15"/>
    <p:sldLayoutId id="2147483692" r:id="rId16"/>
    <p:sldLayoutId id="2147483693" r:id="rId17"/>
    <p:sldLayoutId id="2147483694" r:id="rId18"/>
    <p:sldLayoutId id="2147483695" r:id="rId19"/>
    <p:sldLayoutId id="2147483696" r:id="rId20"/>
    <p:sldLayoutId id="2147483660" r:id="rId21"/>
    <p:sldLayoutId id="2147483697" r:id="rId22"/>
    <p:sldLayoutId id="2147483698" r:id="rId23"/>
    <p:sldLayoutId id="2147483650" r:id="rId24"/>
    <p:sldLayoutId id="2147483699" r:id="rId25"/>
    <p:sldLayoutId id="2147483700" r:id="rId26"/>
    <p:sldLayoutId id="2147483701" r:id="rId27"/>
    <p:sldLayoutId id="2147483702" r:id="rId28"/>
    <p:sldLayoutId id="2147483661" r:id="rId29"/>
    <p:sldLayoutId id="2147483705" r:id="rId30"/>
    <p:sldLayoutId id="2147483662" r:id="rId31"/>
    <p:sldLayoutId id="2147483706" r:id="rId32"/>
    <p:sldLayoutId id="2147483663" r:id="rId33"/>
    <p:sldLayoutId id="2147483707" r:id="rId34"/>
    <p:sldLayoutId id="2147483664" r:id="rId35"/>
    <p:sldLayoutId id="2147483725" r:id="rId36"/>
    <p:sldLayoutId id="2147483708" r:id="rId37"/>
    <p:sldLayoutId id="2147483665" r:id="rId38"/>
    <p:sldLayoutId id="2147483709" r:id="rId39"/>
    <p:sldLayoutId id="2147483666" r:id="rId40"/>
    <p:sldLayoutId id="2147483724" r:id="rId41"/>
    <p:sldLayoutId id="2147483710" r:id="rId42"/>
    <p:sldLayoutId id="2147483726" r:id="rId43"/>
    <p:sldLayoutId id="2147483727" r:id="rId44"/>
    <p:sldLayoutId id="2147483728" r:id="rId45"/>
    <p:sldLayoutId id="2147483729" r:id="rId46"/>
    <p:sldLayoutId id="2147483730" r:id="rId47"/>
    <p:sldLayoutId id="2147483731" r:id="rId48"/>
    <p:sldLayoutId id="2147483667" r:id="rId49"/>
    <p:sldLayoutId id="2147483712" r:id="rId50"/>
    <p:sldLayoutId id="2147483668" r:id="rId51"/>
    <p:sldLayoutId id="2147483713" r:id="rId52"/>
    <p:sldLayoutId id="2147483669" r:id="rId53"/>
    <p:sldLayoutId id="2147483714" r:id="rId54"/>
    <p:sldLayoutId id="2147483670" r:id="rId55"/>
    <p:sldLayoutId id="2147483715" r:id="rId56"/>
    <p:sldLayoutId id="2147483671" r:id="rId57"/>
    <p:sldLayoutId id="2147483716" r:id="rId58"/>
    <p:sldLayoutId id="2147483672" r:id="rId59"/>
    <p:sldLayoutId id="2147483717" r:id="rId60"/>
    <p:sldLayoutId id="2147483681" r:id="rId61"/>
    <p:sldLayoutId id="2147483680" r:id="rId62"/>
    <p:sldLayoutId id="2147483673" r:id="rId63"/>
    <p:sldLayoutId id="2147483703" r:id="rId64"/>
    <p:sldLayoutId id="2147483704" r:id="rId65"/>
    <p:sldLayoutId id="2147483711" r:id="rId66"/>
    <p:sldLayoutId id="2147483674" r:id="rId67"/>
    <p:sldLayoutId id="2147483682" r:id="rId68"/>
    <p:sldLayoutId id="2147483732" r:id="rId69"/>
    <p:sldLayoutId id="2147483718" r:id="rId70"/>
    <p:sldLayoutId id="2147483719" r:id="rId71"/>
    <p:sldLayoutId id="2147483720" r:id="rId72"/>
    <p:sldLayoutId id="2147483721" r:id="rId73"/>
    <p:sldLayoutId id="2147483722" r:id="rId74"/>
    <p:sldLayoutId id="2147483723" r:id="rId75"/>
  </p:sldLayoutIdLst>
  <p:hf hdr="0"/>
  <p:txStyles>
    <p:title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p:titleStyle>
    <p:bodyStyle>
      <a:lvl1pPr marL="0" indent="0" algn="l" defTabSz="914400" rtl="0" eaLnBrk="1" latinLnBrk="0" hangingPunct="1">
        <a:lnSpc>
          <a:spcPct val="100000"/>
        </a:lnSpc>
        <a:spcBef>
          <a:spcPts val="1000"/>
        </a:spcBef>
        <a:buFont typeface="Arial" panose="020B0604020202020204" pitchFamily="34" charset="0"/>
        <a:buNone/>
        <a:defRPr sz="1500" b="0" i="0" kern="1200">
          <a:solidFill>
            <a:schemeClr val="tx1"/>
          </a:solidFill>
          <a:latin typeface="+mn-lt"/>
          <a:ea typeface="+mn-ea"/>
          <a:cs typeface="+mn-cs"/>
        </a:defRPr>
      </a:lvl1pPr>
      <a:lvl2pPr marL="173038" indent="-168275" algn="l" defTabSz="914400" rtl="0" eaLnBrk="1" latinLnBrk="0" hangingPunct="1">
        <a:lnSpc>
          <a:spcPct val="100000"/>
        </a:lnSpc>
        <a:spcBef>
          <a:spcPts val="500"/>
        </a:spcBef>
        <a:buSzPct val="80000"/>
        <a:buFont typeface="System Font Regular"/>
        <a:buChar char="−"/>
        <a:tabLst/>
        <a:defRPr sz="1400" kern="1200">
          <a:solidFill>
            <a:schemeClr val="tx1"/>
          </a:solidFill>
          <a:latin typeface="+mn-lt"/>
          <a:ea typeface="+mn-ea"/>
          <a:cs typeface="+mn-cs"/>
        </a:defRPr>
      </a:lvl2pPr>
      <a:lvl3pPr marL="287338" indent="-114300" algn="l" defTabSz="914400" rtl="0" eaLnBrk="1" latinLnBrk="0" hangingPunct="1">
        <a:lnSpc>
          <a:spcPct val="100000"/>
        </a:lnSpc>
        <a:spcBef>
          <a:spcPts val="500"/>
        </a:spcBef>
        <a:buSzPct val="80000"/>
        <a:buFont typeface="Wingdings" pitchFamily="2" charset="2"/>
        <a:buChar char="§"/>
        <a:tabLst/>
        <a:defRPr sz="1200" kern="1200">
          <a:solidFill>
            <a:schemeClr val="tx1"/>
          </a:solidFill>
          <a:latin typeface="+mn-lt"/>
          <a:ea typeface="+mn-ea"/>
          <a:cs typeface="+mn-cs"/>
        </a:defRPr>
      </a:lvl3pPr>
      <a:lvl4pPr marL="400050" indent="-112713" algn="l" defTabSz="914400" rtl="0" eaLnBrk="1" latinLnBrk="0" hangingPunct="1">
        <a:lnSpc>
          <a:spcPct val="100000"/>
        </a:lnSpc>
        <a:spcBef>
          <a:spcPts val="500"/>
        </a:spcBef>
        <a:buSzPct val="80000"/>
        <a:buFont typeface="System Font Regular"/>
        <a:buChar char="−"/>
        <a:tabLst/>
        <a:defRPr sz="1100" kern="1200">
          <a:solidFill>
            <a:schemeClr val="tx1"/>
          </a:solidFill>
          <a:latin typeface="+mn-lt"/>
          <a:ea typeface="+mn-ea"/>
          <a:cs typeface="+mn-cs"/>
        </a:defRPr>
      </a:lvl4pPr>
      <a:lvl5pPr marL="514350" indent="-114300" algn="l" defTabSz="914400" rtl="0" eaLnBrk="1" latinLnBrk="0" hangingPunct="1">
        <a:lnSpc>
          <a:spcPct val="100000"/>
        </a:lnSpc>
        <a:spcBef>
          <a:spcPts val="500"/>
        </a:spcBef>
        <a:buSzPct val="80000"/>
        <a:buFont typeface="Wingdings" pitchFamily="2" charset="2"/>
        <a:buChar char="§"/>
        <a:tabLst/>
        <a:defRPr sz="1050" kern="1200">
          <a:solidFill>
            <a:schemeClr val="tx1"/>
          </a:solidFill>
          <a:latin typeface="+mn-lt"/>
          <a:ea typeface="+mn-ea"/>
          <a:cs typeface="+mn-cs"/>
        </a:defRPr>
      </a:lvl5pPr>
      <a:lvl6pPr marL="6286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6pPr>
      <a:lvl7pPr marL="742950" indent="-114300"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7pPr>
      <a:lvl8pPr marL="8572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8pPr>
      <a:lvl9pPr marL="976313" indent="-119063"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264" userDrawn="1">
          <p15:clr>
            <a:srgbClr val="F26B43"/>
          </p15:clr>
        </p15:guide>
        <p15:guide id="4" pos="7416" userDrawn="1">
          <p15:clr>
            <a:srgbClr val="F26B43"/>
          </p15:clr>
        </p15:guide>
        <p15:guide id="5" orient="horz" pos="264" userDrawn="1">
          <p15:clr>
            <a:srgbClr val="F26B43"/>
          </p15:clr>
        </p15:guide>
        <p15:guide id="6" orient="horz" pos="405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1.png"/><Relationship Id="rId5" Type="http://schemas.openxmlformats.org/officeDocument/2006/relationships/image" Target="../media/image12.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1.xml"/><Relationship Id="rId13" Type="http://schemas.openxmlformats.org/officeDocument/2006/relationships/image" Target="../media/image11.png"/><Relationship Id="rId3" Type="http://schemas.openxmlformats.org/officeDocument/2006/relationships/slideLayout" Target="../slideLayouts/slideLayout29.xml"/><Relationship Id="rId7" Type="http://schemas.openxmlformats.org/officeDocument/2006/relationships/diagramQuickStyle" Target="../diagrams/quickStyle1.xml"/><Relationship Id="rId12" Type="http://schemas.openxmlformats.org/officeDocument/2006/relationships/image" Target="../media/image14.emf"/><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Layout" Target="../diagrams/layout1.xml"/><Relationship Id="rId11" Type="http://schemas.openxmlformats.org/officeDocument/2006/relationships/image" Target="../media/image13.emf"/><Relationship Id="rId5" Type="http://schemas.openxmlformats.org/officeDocument/2006/relationships/diagramData" Target="../diagrams/data1.xml"/><Relationship Id="rId10" Type="http://schemas.openxmlformats.org/officeDocument/2006/relationships/package" Target="../embeddings/Microsoft_Word_Document.docx"/><Relationship Id="rId4" Type="http://schemas.openxmlformats.org/officeDocument/2006/relationships/notesSlide" Target="../notesSlides/notesSlide5.xml"/><Relationship Id="rId9" Type="http://schemas.microsoft.com/office/2007/relationships/diagramDrawing" Target="../diagrams/drawing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1.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1.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9.xml"/><Relationship Id="rId7" Type="http://schemas.openxmlformats.org/officeDocument/2006/relationships/image" Target="../media/image11.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1.png"/><Relationship Id="rId5" Type="http://schemas.openxmlformats.org/officeDocument/2006/relationships/image" Target="../media/image17.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1.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1.png"/><Relationship Id="rId5" Type="http://schemas.openxmlformats.org/officeDocument/2006/relationships/image" Target="../media/image18.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1.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1.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11.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11.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11.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11.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17.m4a"/><Relationship Id="rId1" Type="http://schemas.microsoft.com/office/2007/relationships/media" Target="../media/media17.m4a"/><Relationship Id="rId5" Type="http://schemas.openxmlformats.org/officeDocument/2006/relationships/image" Target="../media/image11.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11.png"/><Relationship Id="rId5" Type="http://schemas.openxmlformats.org/officeDocument/2006/relationships/image" Target="../media/image19.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9.xml"/><Relationship Id="rId7" Type="http://schemas.openxmlformats.org/officeDocument/2006/relationships/image" Target="../media/image11.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22.png"/><Relationship Id="rId5" Type="http://schemas.openxmlformats.org/officeDocument/2006/relationships/image" Target="../media/image11.pn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21.m4a"/><Relationship Id="rId1" Type="http://schemas.microsoft.com/office/2007/relationships/media" Target="../media/media21.m4a"/><Relationship Id="rId5" Type="http://schemas.openxmlformats.org/officeDocument/2006/relationships/image" Target="../media/image11.png"/><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23.png"/><Relationship Id="rId5" Type="http://schemas.openxmlformats.org/officeDocument/2006/relationships/image" Target="../media/image11.png"/><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11.png"/><Relationship Id="rId5" Type="http://schemas.openxmlformats.org/officeDocument/2006/relationships/image" Target="../media/image24.jpe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24.m4a"/><Relationship Id="rId1" Type="http://schemas.microsoft.com/office/2007/relationships/media" Target="../media/media24.m4a"/><Relationship Id="rId5" Type="http://schemas.openxmlformats.org/officeDocument/2006/relationships/image" Target="../media/image11.png"/><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9.xml"/><Relationship Id="rId7" Type="http://schemas.openxmlformats.org/officeDocument/2006/relationships/image" Target="../media/image11.png"/><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11.png"/><Relationship Id="rId5" Type="http://schemas.openxmlformats.org/officeDocument/2006/relationships/image" Target="../media/image27.png"/><Relationship Id="rId4"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11.png"/><Relationship Id="rId5" Type="http://schemas.openxmlformats.org/officeDocument/2006/relationships/image" Target="../media/image28.jpeg"/><Relationship Id="rId4"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11.png"/><Relationship Id="rId5" Type="http://schemas.openxmlformats.org/officeDocument/2006/relationships/image" Target="../media/image29.png"/><Relationship Id="rId4"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11.png"/><Relationship Id="rId5" Type="http://schemas.openxmlformats.org/officeDocument/2006/relationships/image" Target="../media/image30.png"/><Relationship Id="rId4"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30.m4a"/><Relationship Id="rId1" Type="http://schemas.microsoft.com/office/2007/relationships/media" Target="../media/media30.m4a"/><Relationship Id="rId5" Type="http://schemas.openxmlformats.org/officeDocument/2006/relationships/image" Target="../media/image11.png"/><Relationship Id="rId4"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11.png"/><Relationship Id="rId5" Type="http://schemas.openxmlformats.org/officeDocument/2006/relationships/image" Target="../media/image31.png"/><Relationship Id="rId4"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29.xml"/><Relationship Id="rId7" Type="http://schemas.openxmlformats.org/officeDocument/2006/relationships/image" Target="../media/image34.png"/><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slideLayout" Target="../slideLayouts/slideLayout29.xml"/><Relationship Id="rId7" Type="http://schemas.openxmlformats.org/officeDocument/2006/relationships/image" Target="../media/image37.png"/><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notesSlide" Target="../notesSlides/notesSlide35.xml"/><Relationship Id="rId9"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29338-9F8B-619C-A04C-C1C991E8B472}"/>
            </a:ext>
          </a:extLst>
        </p:cNvPr>
        <p:cNvGrpSpPr/>
        <p:nvPr/>
      </p:nvGrpSpPr>
      <p:grpSpPr>
        <a:xfrm>
          <a:off x="0" y="0"/>
          <a:ext cx="0" cy="0"/>
          <a:chOff x="0" y="0"/>
          <a:chExt cx="0" cy="0"/>
        </a:xfrm>
      </p:grpSpPr>
      <p:pic>
        <p:nvPicPr>
          <p:cNvPr id="4" name="Picture Placeholder 3" descr="A group of military vehicles driving down a road&#10;&#10;AI-generated content may be incorrect.">
            <a:extLst>
              <a:ext uri="{FF2B5EF4-FFF2-40B4-BE49-F238E27FC236}">
                <a16:creationId xmlns:a16="http://schemas.microsoft.com/office/drawing/2014/main" id="{567B54BC-7AC0-2C6B-5880-2A05DE2D3607}"/>
              </a:ext>
            </a:extLst>
          </p:cNvPr>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a:xfrm>
            <a:off x="0" y="0"/>
            <a:ext cx="12192000" cy="6858000"/>
          </a:xfrm>
        </p:spPr>
      </p:pic>
      <p:sp>
        <p:nvSpPr>
          <p:cNvPr id="30" name="Title 29">
            <a:extLst>
              <a:ext uri="{FF2B5EF4-FFF2-40B4-BE49-F238E27FC236}">
                <a16:creationId xmlns:a16="http://schemas.microsoft.com/office/drawing/2014/main" id="{8EBA6698-A34B-13FD-091E-D9095850D2F4}"/>
              </a:ext>
            </a:extLst>
          </p:cNvPr>
          <p:cNvSpPr>
            <a:spLocks noGrp="1"/>
          </p:cNvSpPr>
          <p:nvPr>
            <p:ph type="ctrTitle"/>
          </p:nvPr>
        </p:nvSpPr>
        <p:spPr>
          <a:xfrm>
            <a:off x="314678" y="2146824"/>
            <a:ext cx="6074834" cy="2152072"/>
          </a:xfrm>
        </p:spPr>
        <p:txBody>
          <a:bodyPr/>
          <a:lstStyle/>
          <a:p>
            <a:r>
              <a:rPr lang="en-US" b="1" dirty="0"/>
              <a:t>Inspection Delegation Program 2026</a:t>
            </a:r>
          </a:p>
        </p:txBody>
      </p:sp>
      <p:sp>
        <p:nvSpPr>
          <p:cNvPr id="6" name="Footer Placeholder 5">
            <a:extLst>
              <a:ext uri="{FF2B5EF4-FFF2-40B4-BE49-F238E27FC236}">
                <a16:creationId xmlns:a16="http://schemas.microsoft.com/office/drawing/2014/main" id="{591188BB-62EA-B06D-E39A-37937AAF7B4F}"/>
              </a:ext>
            </a:extLst>
          </p:cNvPr>
          <p:cNvSpPr>
            <a:spLocks noGrp="1"/>
          </p:cNvSpPr>
          <p:nvPr>
            <p:ph type="ftr" sz="quarter" idx="11"/>
          </p:nvPr>
        </p:nvSpPr>
        <p:spPr>
          <a:xfrm>
            <a:off x="135466" y="6445719"/>
            <a:ext cx="4114800" cy="231140"/>
          </a:xfrm>
        </p:spPr>
        <p:txBody>
          <a:bodyPr/>
          <a:lstStyle/>
          <a:p>
            <a:r>
              <a:rPr lang="en-US" dirty="0"/>
              <a:t>Inspection Delegation Training </a:t>
            </a:r>
          </a:p>
        </p:txBody>
      </p:sp>
      <p:sp>
        <p:nvSpPr>
          <p:cNvPr id="7" name="Slide Number Placeholder 6">
            <a:extLst>
              <a:ext uri="{FF2B5EF4-FFF2-40B4-BE49-F238E27FC236}">
                <a16:creationId xmlns:a16="http://schemas.microsoft.com/office/drawing/2014/main" id="{A9F3FDAA-4C78-99AD-CC4D-FD72945D1DA1}"/>
              </a:ext>
            </a:extLst>
          </p:cNvPr>
          <p:cNvSpPr>
            <a:spLocks noGrp="1"/>
          </p:cNvSpPr>
          <p:nvPr>
            <p:ph type="sldNum" sz="quarter" idx="12"/>
          </p:nvPr>
        </p:nvSpPr>
        <p:spPr/>
        <p:txBody>
          <a:bodyPr/>
          <a:lstStyle/>
          <a:p>
            <a:fld id="{46D507DF-A415-2043-B4B3-76126E56026E}" type="slidenum">
              <a:rPr lang="en-US" smtClean="0"/>
              <a:pPr/>
              <a:t>1</a:t>
            </a:fld>
            <a:endParaRPr lang="en-US" dirty="0"/>
          </a:p>
        </p:txBody>
      </p:sp>
      <p:sp>
        <p:nvSpPr>
          <p:cNvPr id="10" name="Text Placeholder 19">
            <a:extLst>
              <a:ext uri="{FF2B5EF4-FFF2-40B4-BE49-F238E27FC236}">
                <a16:creationId xmlns:a16="http://schemas.microsoft.com/office/drawing/2014/main" id="{633D517B-D80C-12C8-90B2-FC1017E9FD15}"/>
              </a:ext>
            </a:extLst>
          </p:cNvPr>
          <p:cNvSpPr>
            <a:spLocks noGrp="1"/>
          </p:cNvSpPr>
          <p:nvPr>
            <p:ph type="body" sz="quarter" idx="14"/>
          </p:nvPr>
        </p:nvSpPr>
        <p:spPr>
          <a:xfrm>
            <a:off x="135466" y="5388420"/>
            <a:ext cx="1289304" cy="905256"/>
          </a:xfrm>
        </p:spPr>
        <p:txBody>
          <a:bodyPr/>
          <a:lstStyle/>
          <a:p>
            <a:endParaRPr lang="en-US" dirty="0"/>
          </a:p>
        </p:txBody>
      </p:sp>
      <p:sp>
        <p:nvSpPr>
          <p:cNvPr id="3" name="Action Button: Blank 2">
            <a:hlinkClick r:id="" action="ppaction://hlinkshowjump?jump=nextslide" highlightClick="1"/>
            <a:extLst>
              <a:ext uri="{FF2B5EF4-FFF2-40B4-BE49-F238E27FC236}">
                <a16:creationId xmlns:a16="http://schemas.microsoft.com/office/drawing/2014/main" id="{5EA35CA3-4EED-3CDB-2724-65845CF54198}"/>
              </a:ext>
            </a:extLst>
          </p:cNvPr>
          <p:cNvSpPr/>
          <p:nvPr/>
        </p:nvSpPr>
        <p:spPr>
          <a:xfrm>
            <a:off x="10997610" y="5612516"/>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Tree>
    <p:extLst>
      <p:ext uri="{BB962C8B-B14F-4D97-AF65-F5344CB8AC3E}">
        <p14:creationId xmlns:p14="http://schemas.microsoft.com/office/powerpoint/2010/main" val="19784163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66D1BA2D-A3DA-8FE0-FCFD-3AE5E12437F6}"/>
              </a:ext>
            </a:extLst>
          </p:cNvPr>
          <p:cNvSpPr>
            <a:spLocks noGrp="1"/>
          </p:cNvSpPr>
          <p:nvPr>
            <p:ph type="body" sz="quarter" idx="13"/>
          </p:nvPr>
        </p:nvSpPr>
        <p:spPr>
          <a:xfrm>
            <a:off x="355092" y="128542"/>
            <a:ext cx="11353800" cy="653704"/>
          </a:xfrm>
        </p:spPr>
        <p:txBody>
          <a:bodyPr/>
          <a:lstStyle/>
          <a:p>
            <a:r>
              <a:rPr lang="en-US" sz="4000" b="1" dirty="0"/>
              <a:t>Training Overview</a:t>
            </a:r>
          </a:p>
        </p:txBody>
      </p:sp>
      <p:sp>
        <p:nvSpPr>
          <p:cNvPr id="12" name="Slide Number Placeholder 2">
            <a:extLst>
              <a:ext uri="{FF2B5EF4-FFF2-40B4-BE49-F238E27FC236}">
                <a16:creationId xmlns:a16="http://schemas.microsoft.com/office/drawing/2014/main" id="{DA2B2F8D-CF73-62D6-C87B-644401CE59AC}"/>
              </a:ext>
            </a:extLst>
          </p:cNvPr>
          <p:cNvSpPr>
            <a:spLocks noGrp="1"/>
          </p:cNvSpPr>
          <p:nvPr>
            <p:ph type="sldNum" sz="quarter" idx="12"/>
          </p:nvPr>
        </p:nvSpPr>
        <p:spPr>
          <a:xfrm>
            <a:off x="11154425" y="6403467"/>
            <a:ext cx="621792" cy="231140"/>
          </a:xfrm>
        </p:spPr>
        <p:txBody>
          <a:bodyPr/>
          <a:lstStyle/>
          <a:p>
            <a:fld id="{46D507DF-A415-2043-B4B3-76126E56026E}" type="slidenum">
              <a:rPr lang="en-US" smtClean="0"/>
              <a:pPr/>
              <a:t>2</a:t>
            </a:fld>
            <a:endParaRPr lang="en-US" dirty="0"/>
          </a:p>
        </p:txBody>
      </p:sp>
      <p:sp>
        <p:nvSpPr>
          <p:cNvPr id="13" name="Content Placeholder 2">
            <a:extLst>
              <a:ext uri="{FF2B5EF4-FFF2-40B4-BE49-F238E27FC236}">
                <a16:creationId xmlns:a16="http://schemas.microsoft.com/office/drawing/2014/main" id="{21B173E8-6CF7-85DA-0540-F8565B6DE418}"/>
              </a:ext>
            </a:extLst>
          </p:cNvPr>
          <p:cNvSpPr>
            <a:spLocks noGrp="1"/>
          </p:cNvSpPr>
          <p:nvPr>
            <p:ph type="body" sz="quarter" idx="14"/>
          </p:nvPr>
        </p:nvSpPr>
        <p:spPr>
          <a:xfrm>
            <a:off x="419100" y="1131888"/>
            <a:ext cx="11353800" cy="4873625"/>
          </a:xfrm>
        </p:spPr>
        <p:txBody>
          <a:bodyPr>
            <a:normAutofit fontScale="92500" lnSpcReduction="20000"/>
          </a:bodyPr>
          <a:lstStyle/>
          <a:p>
            <a:pPr>
              <a:buFont typeface="Arial" panose="020B0604020202020204" pitchFamily="34" charset="0"/>
              <a:buChar char="•"/>
            </a:pPr>
            <a:r>
              <a:rPr lang="en-US" sz="2200" dirty="0"/>
              <a:t>Acronyms</a:t>
            </a:r>
          </a:p>
          <a:p>
            <a:pPr>
              <a:buFont typeface="Arial" panose="020B0604020202020204" pitchFamily="34" charset="0"/>
              <a:buChar char="•"/>
            </a:pPr>
            <a:r>
              <a:rPr lang="en-US" sz="2200" dirty="0"/>
              <a:t>Training Purpose</a:t>
            </a:r>
          </a:p>
          <a:p>
            <a:pPr>
              <a:buFont typeface="Arial" panose="020B0604020202020204" pitchFamily="34" charset="0"/>
              <a:buChar char="•"/>
            </a:pPr>
            <a:r>
              <a:rPr lang="en-US" sz="2200" dirty="0"/>
              <a:t>Inspection Delegation Program Overview</a:t>
            </a:r>
          </a:p>
          <a:p>
            <a:pPr>
              <a:buFont typeface="Arial" panose="020B0604020202020204" pitchFamily="34" charset="0"/>
              <a:buChar char="•"/>
            </a:pPr>
            <a:r>
              <a:rPr lang="en-US" sz="2200" dirty="0"/>
              <a:t>Delegate Authority &amp; Accountability</a:t>
            </a:r>
          </a:p>
          <a:p>
            <a:pPr>
              <a:buFont typeface="Arial" panose="020B0604020202020204" pitchFamily="34" charset="0"/>
              <a:buChar char="•"/>
            </a:pPr>
            <a:r>
              <a:rPr lang="en-US" sz="2200" dirty="0"/>
              <a:t>Contract Review</a:t>
            </a:r>
          </a:p>
          <a:p>
            <a:pPr>
              <a:buFont typeface="Arial" panose="020B0604020202020204" pitchFamily="34" charset="0"/>
              <a:buChar char="•"/>
            </a:pPr>
            <a:r>
              <a:rPr lang="en-US" sz="2200" dirty="0"/>
              <a:t>Sample Purchase Orders</a:t>
            </a:r>
          </a:p>
          <a:p>
            <a:pPr>
              <a:buFont typeface="Arial" panose="020B0604020202020204" pitchFamily="34" charset="0"/>
              <a:buChar char="•"/>
            </a:pPr>
            <a:r>
              <a:rPr lang="en-US" sz="2200" dirty="0"/>
              <a:t>Contract Issues &amp; Escalation</a:t>
            </a:r>
          </a:p>
          <a:p>
            <a:pPr>
              <a:buFont typeface="Arial" panose="020B0604020202020204" pitchFamily="34" charset="0"/>
              <a:buChar char="•"/>
            </a:pPr>
            <a:r>
              <a:rPr lang="en-US" sz="2200" dirty="0"/>
              <a:t>Configuration Control</a:t>
            </a:r>
          </a:p>
          <a:p>
            <a:pPr>
              <a:buFont typeface="Arial" panose="020B0604020202020204" pitchFamily="34" charset="0"/>
              <a:buChar char="•"/>
            </a:pPr>
            <a:r>
              <a:rPr lang="en-US" sz="2200" dirty="0"/>
              <a:t>Data Retention</a:t>
            </a:r>
          </a:p>
          <a:p>
            <a:pPr>
              <a:buFont typeface="Arial" panose="020B0604020202020204" pitchFamily="34" charset="0"/>
              <a:buChar char="•"/>
            </a:pPr>
            <a:r>
              <a:rPr lang="en-US" sz="2200" dirty="0"/>
              <a:t>Lot Sampling</a:t>
            </a:r>
          </a:p>
          <a:p>
            <a:pPr>
              <a:buFont typeface="Arial" panose="020B0604020202020204" pitchFamily="34" charset="0"/>
              <a:buChar char="•"/>
            </a:pPr>
            <a:r>
              <a:rPr lang="en-US" sz="2200" dirty="0"/>
              <a:t>AQL C=0 Lot Sampling Chart</a:t>
            </a:r>
          </a:p>
          <a:p>
            <a:pPr>
              <a:buFont typeface="Arial" panose="020B0604020202020204" pitchFamily="34" charset="0"/>
              <a:buChar char="•"/>
            </a:pPr>
            <a:r>
              <a:rPr lang="en-US" sz="2200" dirty="0"/>
              <a:t>Supplier ID Lot Verification Checklist</a:t>
            </a:r>
          </a:p>
          <a:p>
            <a:pPr>
              <a:buFont typeface="Arial" panose="020B0604020202020204" pitchFamily="34" charset="0"/>
              <a:buChar char="•"/>
            </a:pPr>
            <a:r>
              <a:rPr lang="en-US" sz="2200" dirty="0"/>
              <a:t>Inspection of Part Marking</a:t>
            </a:r>
          </a:p>
          <a:p>
            <a:pPr lvl="1"/>
            <a:endParaRPr lang="en-US" dirty="0">
              <a:solidFill>
                <a:schemeClr val="tx1"/>
              </a:solidFill>
            </a:endParaRPr>
          </a:p>
          <a:p>
            <a:endParaRPr lang="en-US" dirty="0">
              <a:solidFill>
                <a:schemeClr val="tx1"/>
              </a:solidFill>
            </a:endParaRPr>
          </a:p>
        </p:txBody>
      </p:sp>
      <p:sp>
        <p:nvSpPr>
          <p:cNvPr id="14" name="TextBox 13">
            <a:extLst>
              <a:ext uri="{FF2B5EF4-FFF2-40B4-BE49-F238E27FC236}">
                <a16:creationId xmlns:a16="http://schemas.microsoft.com/office/drawing/2014/main" id="{51B46F88-7507-F94E-61BA-ACB40A537006}"/>
              </a:ext>
            </a:extLst>
          </p:cNvPr>
          <p:cNvSpPr txBox="1"/>
          <p:nvPr/>
        </p:nvSpPr>
        <p:spPr>
          <a:xfrm>
            <a:off x="6178062" y="1263190"/>
            <a:ext cx="5984111" cy="4832092"/>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20000"/>
              </a:spcBef>
              <a:spcAft>
                <a:spcPct val="0"/>
              </a:spcAft>
              <a:buClr>
                <a:srgbClr val="000000"/>
              </a:buClr>
              <a:buSzPct val="8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Part Marking Requirements</a:t>
            </a:r>
          </a:p>
          <a:p>
            <a:pPr marL="342900" marR="0" lvl="0" indent="-342900" algn="l" defTabSz="914400" rtl="0" eaLnBrk="1" fontAlgn="base" latinLnBrk="0" hangingPunct="1">
              <a:lnSpc>
                <a:spcPct val="100000"/>
              </a:lnSpc>
              <a:spcBef>
                <a:spcPct val="20000"/>
              </a:spcBef>
              <a:spcAft>
                <a:spcPct val="0"/>
              </a:spcAft>
              <a:buClr>
                <a:srgbClr val="000000"/>
              </a:buClr>
              <a:buSzPct val="8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Technical Data Package Review</a:t>
            </a:r>
          </a:p>
          <a:p>
            <a:pPr marL="342900" marR="0" lvl="0" indent="-342900" algn="l" defTabSz="914400" rtl="0" eaLnBrk="1" fontAlgn="base" latinLnBrk="0" hangingPunct="1">
              <a:lnSpc>
                <a:spcPct val="100000"/>
              </a:lnSpc>
              <a:spcBef>
                <a:spcPct val="20000"/>
              </a:spcBef>
              <a:spcAft>
                <a:spcPct val="0"/>
              </a:spcAft>
              <a:buClr>
                <a:srgbClr val="000000"/>
              </a:buClr>
              <a:buSzPct val="8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Technical Data Package Common Rejections</a:t>
            </a:r>
          </a:p>
          <a:p>
            <a:pPr marL="342900" marR="0" lvl="0" indent="-342900" algn="l" defTabSz="914400" rtl="0" eaLnBrk="1" fontAlgn="base" latinLnBrk="0" hangingPunct="1">
              <a:lnSpc>
                <a:spcPct val="100000"/>
              </a:lnSpc>
              <a:spcBef>
                <a:spcPct val="20000"/>
              </a:spcBef>
              <a:spcAft>
                <a:spcPct val="0"/>
              </a:spcAft>
              <a:buClr>
                <a:srgbClr val="000000"/>
              </a:buClr>
              <a:buSzPct val="8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Certificate of Conformance</a:t>
            </a:r>
          </a:p>
          <a:p>
            <a:pPr marL="342900" marR="0" lvl="0" indent="-342900" algn="l" defTabSz="914400" rtl="0" eaLnBrk="1" fontAlgn="base" latinLnBrk="0" hangingPunct="1">
              <a:lnSpc>
                <a:spcPct val="100000"/>
              </a:lnSpc>
              <a:spcBef>
                <a:spcPct val="20000"/>
              </a:spcBef>
              <a:spcAft>
                <a:spcPct val="0"/>
              </a:spcAft>
              <a:buClr>
                <a:srgbClr val="000000"/>
              </a:buClr>
              <a:buSzPct val="8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Material Certifications</a:t>
            </a:r>
          </a:p>
          <a:p>
            <a:pPr marL="342900" marR="0" lvl="0" indent="-342900" algn="l" defTabSz="914400" rtl="0" eaLnBrk="1" fontAlgn="base" latinLnBrk="0" hangingPunct="1">
              <a:lnSpc>
                <a:spcPct val="100000"/>
              </a:lnSpc>
              <a:spcBef>
                <a:spcPct val="20000"/>
              </a:spcBef>
              <a:spcAft>
                <a:spcPct val="0"/>
              </a:spcAft>
              <a:buClr>
                <a:srgbClr val="000000"/>
              </a:buClr>
              <a:buSzPct val="8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Discovery of Nonconforming Product</a:t>
            </a:r>
          </a:p>
          <a:p>
            <a:pPr marL="342900" marR="0" lvl="0" indent="-342900" algn="l" defTabSz="914400" rtl="0" eaLnBrk="1" fontAlgn="base" latinLnBrk="0" hangingPunct="1">
              <a:lnSpc>
                <a:spcPct val="100000"/>
              </a:lnSpc>
              <a:spcBef>
                <a:spcPct val="20000"/>
              </a:spcBef>
              <a:spcAft>
                <a:spcPct val="0"/>
              </a:spcAft>
              <a:buClr>
                <a:srgbClr val="000000"/>
              </a:buClr>
              <a:buSzPct val="8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Know the Difference – Rework vs Repair</a:t>
            </a:r>
          </a:p>
          <a:p>
            <a:pPr marL="342900" marR="0" lvl="0" indent="-342900" algn="l" defTabSz="914400" rtl="0" eaLnBrk="1" fontAlgn="base" latinLnBrk="0" hangingPunct="1">
              <a:lnSpc>
                <a:spcPct val="100000"/>
              </a:lnSpc>
              <a:spcBef>
                <a:spcPct val="20000"/>
              </a:spcBef>
              <a:spcAft>
                <a:spcPct val="0"/>
              </a:spcAft>
              <a:buClr>
                <a:srgbClr val="000000"/>
              </a:buClr>
              <a:buSzPct val="8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Final Shipment Authorization</a:t>
            </a:r>
          </a:p>
          <a:p>
            <a:pPr marL="342900" marR="0" lvl="0" indent="-342900" algn="l" defTabSz="914400" rtl="0" eaLnBrk="1" fontAlgn="base" latinLnBrk="0" hangingPunct="1">
              <a:lnSpc>
                <a:spcPct val="100000"/>
              </a:lnSpc>
              <a:spcBef>
                <a:spcPct val="20000"/>
              </a:spcBef>
              <a:spcAft>
                <a:spcPct val="0"/>
              </a:spcAft>
              <a:buClr>
                <a:srgbClr val="000000"/>
              </a:buClr>
              <a:buSzPct val="8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Vendor Inspection Delegation Audit</a:t>
            </a:r>
          </a:p>
          <a:p>
            <a:pPr marL="342900" marR="0" lvl="0" indent="-342900" algn="l" defTabSz="914400" rtl="0" eaLnBrk="1" fontAlgn="base" latinLnBrk="0" hangingPunct="1">
              <a:lnSpc>
                <a:spcPct val="100000"/>
              </a:lnSpc>
              <a:spcBef>
                <a:spcPct val="20000"/>
              </a:spcBef>
              <a:spcAft>
                <a:spcPct val="0"/>
              </a:spcAft>
              <a:buClr>
                <a:srgbClr val="000000"/>
              </a:buClr>
              <a:buSzPct val="8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Inspection Delegate Responsibilities</a:t>
            </a:r>
          </a:p>
          <a:p>
            <a:pPr marL="342900" marR="0" lvl="0" indent="-342900" algn="l" defTabSz="914400" rtl="0" eaLnBrk="1" fontAlgn="base" latinLnBrk="0" hangingPunct="1">
              <a:lnSpc>
                <a:spcPct val="100000"/>
              </a:lnSpc>
              <a:spcBef>
                <a:spcPct val="20000"/>
              </a:spcBef>
              <a:spcAft>
                <a:spcPct val="0"/>
              </a:spcAft>
              <a:buClr>
                <a:srgbClr val="000000"/>
              </a:buClr>
              <a:buSzPct val="8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Inspection Delegate Stamp Rules</a:t>
            </a:r>
          </a:p>
          <a:p>
            <a:pPr marL="342900" marR="0" lvl="0" indent="-342900" algn="l" defTabSz="914400" rtl="0" eaLnBrk="1" fontAlgn="base" latinLnBrk="0" hangingPunct="1">
              <a:lnSpc>
                <a:spcPct val="100000"/>
              </a:lnSpc>
              <a:spcBef>
                <a:spcPct val="20000"/>
              </a:spcBef>
              <a:spcAft>
                <a:spcPct val="0"/>
              </a:spcAft>
              <a:buClr>
                <a:srgbClr val="000000"/>
              </a:buClr>
              <a:buSzPct val="8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Unwavering Commitment to Quality</a:t>
            </a:r>
          </a:p>
          <a:p>
            <a:pPr marL="342900" marR="0" lvl="0" indent="-342900" algn="l" defTabSz="914400" rtl="0" eaLnBrk="1" fontAlgn="base" latinLnBrk="0" hangingPunct="1">
              <a:lnSpc>
                <a:spcPct val="100000"/>
              </a:lnSpc>
              <a:spcBef>
                <a:spcPct val="20000"/>
              </a:spcBef>
              <a:spcAft>
                <a:spcPct val="0"/>
              </a:spcAft>
              <a:buClr>
                <a:srgbClr val="000000"/>
              </a:buClr>
              <a:buSzPct val="8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ea typeface="+mn-ea"/>
                <a:cs typeface="+mn-cs"/>
              </a:rPr>
              <a:t>Thank you</a:t>
            </a:r>
          </a:p>
        </p:txBody>
      </p:sp>
      <p:sp>
        <p:nvSpPr>
          <p:cNvPr id="5" name="Action Button: Blank 4">
            <a:hlinkClick r:id="" action="ppaction://hlinkshowjump?jump=nextslide" highlightClick="1"/>
            <a:extLst>
              <a:ext uri="{FF2B5EF4-FFF2-40B4-BE49-F238E27FC236}">
                <a16:creationId xmlns:a16="http://schemas.microsoft.com/office/drawing/2014/main" id="{985BDDE6-9986-F1FE-CCC9-EF2413637904}"/>
              </a:ext>
            </a:extLst>
          </p:cNvPr>
          <p:cNvSpPr/>
          <p:nvPr/>
        </p:nvSpPr>
        <p:spPr>
          <a:xfrm>
            <a:off x="10997610" y="5782639"/>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pic>
        <p:nvPicPr>
          <p:cNvPr id="6" name="slide 2">
            <a:hlinkClick r:id="" action="ppaction://media"/>
            <a:extLst>
              <a:ext uri="{FF2B5EF4-FFF2-40B4-BE49-F238E27FC236}">
                <a16:creationId xmlns:a16="http://schemas.microsoft.com/office/drawing/2014/main" id="{1EAEEBEA-B2C9-A0B4-901C-4F021292AE6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599345" y="5700713"/>
            <a:ext cx="609600" cy="609600"/>
          </a:xfrm>
          <a:prstGeom prst="rect">
            <a:avLst/>
          </a:prstGeom>
        </p:spPr>
      </p:pic>
      <p:sp>
        <p:nvSpPr>
          <p:cNvPr id="2" name="Footer Placeholder 5">
            <a:extLst>
              <a:ext uri="{FF2B5EF4-FFF2-40B4-BE49-F238E27FC236}">
                <a16:creationId xmlns:a16="http://schemas.microsoft.com/office/drawing/2014/main" id="{12B87466-8234-B3F7-2775-A23FEBC8BF4D}"/>
              </a:ext>
            </a:extLst>
          </p:cNvPr>
          <p:cNvSpPr>
            <a:spLocks noGrp="1"/>
          </p:cNvSpPr>
          <p:nvPr>
            <p:ph type="ftr" sz="quarter" idx="11"/>
          </p:nvPr>
        </p:nvSpPr>
        <p:spPr>
          <a:xfrm>
            <a:off x="1239052" y="6310313"/>
            <a:ext cx="4114800" cy="231140"/>
          </a:xfrm>
        </p:spPr>
        <p:txBody>
          <a:bodyPr/>
          <a:lstStyle/>
          <a:p>
            <a:r>
              <a:rPr lang="en-US" dirty="0"/>
              <a:t>Inspection Delegation Training </a:t>
            </a:r>
          </a:p>
        </p:txBody>
      </p:sp>
      <p:sp>
        <p:nvSpPr>
          <p:cNvPr id="7" name="Action Button: Blank 6">
            <a:hlinkClick r:id="" action="ppaction://hlinkshowjump?jump=previousslide" highlightClick="1"/>
            <a:extLst>
              <a:ext uri="{FF2B5EF4-FFF2-40B4-BE49-F238E27FC236}">
                <a16:creationId xmlns:a16="http://schemas.microsoft.com/office/drawing/2014/main" id="{70655DA8-2C6C-3C81-0669-B4DFBD93DE88}"/>
              </a:ext>
            </a:extLst>
          </p:cNvPr>
          <p:cNvSpPr/>
          <p:nvPr/>
        </p:nvSpPr>
        <p:spPr>
          <a:xfrm>
            <a:off x="3078619" y="6033957"/>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4035841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61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66D1BA2D-A3DA-8FE0-FCFD-3AE5E12437F6}"/>
              </a:ext>
            </a:extLst>
          </p:cNvPr>
          <p:cNvSpPr>
            <a:spLocks noGrp="1"/>
          </p:cNvSpPr>
          <p:nvPr>
            <p:ph type="body" sz="quarter" idx="13"/>
          </p:nvPr>
        </p:nvSpPr>
        <p:spPr>
          <a:xfrm>
            <a:off x="419100" y="110317"/>
            <a:ext cx="11353800" cy="533555"/>
          </a:xfrm>
        </p:spPr>
        <p:txBody>
          <a:bodyPr/>
          <a:lstStyle/>
          <a:p>
            <a:r>
              <a:rPr lang="en-US" sz="4400" b="1" dirty="0"/>
              <a:t>Acronyms</a:t>
            </a:r>
          </a:p>
        </p:txBody>
      </p:sp>
      <p:sp>
        <p:nvSpPr>
          <p:cNvPr id="9" name="Slide Number Placeholder 2">
            <a:extLst>
              <a:ext uri="{FF2B5EF4-FFF2-40B4-BE49-F238E27FC236}">
                <a16:creationId xmlns:a16="http://schemas.microsoft.com/office/drawing/2014/main" id="{DA2B2F8D-CF73-62D6-C87B-644401CE59AC}"/>
              </a:ext>
            </a:extLst>
          </p:cNvPr>
          <p:cNvSpPr>
            <a:spLocks noGrp="1"/>
          </p:cNvSpPr>
          <p:nvPr>
            <p:ph type="sldNum" sz="quarter" idx="12"/>
          </p:nvPr>
        </p:nvSpPr>
        <p:spPr>
          <a:xfrm>
            <a:off x="11154425" y="6403467"/>
            <a:ext cx="621792" cy="231140"/>
          </a:xfrm>
        </p:spPr>
        <p:txBody>
          <a:bodyPr/>
          <a:lstStyle/>
          <a:p>
            <a:fld id="{46D507DF-A415-2043-B4B3-76126E56026E}" type="slidenum">
              <a:rPr lang="en-US" smtClean="0"/>
              <a:pPr/>
              <a:t>3</a:t>
            </a:fld>
            <a:endParaRPr lang="en-US" dirty="0"/>
          </a:p>
        </p:txBody>
      </p:sp>
      <p:sp>
        <p:nvSpPr>
          <p:cNvPr id="6" name="Content Placeholder 4">
            <a:extLst>
              <a:ext uri="{FF2B5EF4-FFF2-40B4-BE49-F238E27FC236}">
                <a16:creationId xmlns:a16="http://schemas.microsoft.com/office/drawing/2014/main" id="{34E24B6A-C66D-6212-F34B-67C069890883}"/>
              </a:ext>
            </a:extLst>
          </p:cNvPr>
          <p:cNvSpPr txBox="1">
            <a:spLocks/>
          </p:cNvSpPr>
          <p:nvPr/>
        </p:nvSpPr>
        <p:spPr>
          <a:xfrm>
            <a:off x="1271817" y="899445"/>
            <a:ext cx="5264151" cy="480881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1500" b="0" i="0" kern="1200">
                <a:solidFill>
                  <a:schemeClr val="tx1"/>
                </a:solidFill>
                <a:latin typeface="+mn-lt"/>
                <a:ea typeface="+mn-ea"/>
                <a:cs typeface="+mn-cs"/>
              </a:defRPr>
            </a:lvl1pPr>
            <a:lvl2pPr marL="173038" indent="-168275" algn="l" defTabSz="914400" rtl="0" eaLnBrk="1" latinLnBrk="0" hangingPunct="1">
              <a:lnSpc>
                <a:spcPct val="100000"/>
              </a:lnSpc>
              <a:spcBef>
                <a:spcPts val="500"/>
              </a:spcBef>
              <a:buSzPct val="80000"/>
              <a:buFont typeface="System Font Regular"/>
              <a:buChar char="−"/>
              <a:tabLst/>
              <a:defRPr sz="1400" kern="1200">
                <a:solidFill>
                  <a:schemeClr val="tx1"/>
                </a:solidFill>
                <a:latin typeface="+mn-lt"/>
                <a:ea typeface="+mn-ea"/>
                <a:cs typeface="+mn-cs"/>
              </a:defRPr>
            </a:lvl2pPr>
            <a:lvl3pPr marL="287338" indent="-114300" algn="l" defTabSz="914400" rtl="0" eaLnBrk="1" latinLnBrk="0" hangingPunct="1">
              <a:lnSpc>
                <a:spcPct val="100000"/>
              </a:lnSpc>
              <a:spcBef>
                <a:spcPts val="500"/>
              </a:spcBef>
              <a:buSzPct val="80000"/>
              <a:buFont typeface="Wingdings" pitchFamily="2" charset="2"/>
              <a:buChar char="§"/>
              <a:tabLst/>
              <a:defRPr sz="1200" kern="1200">
                <a:solidFill>
                  <a:schemeClr val="tx1"/>
                </a:solidFill>
                <a:latin typeface="+mn-lt"/>
                <a:ea typeface="+mn-ea"/>
                <a:cs typeface="+mn-cs"/>
              </a:defRPr>
            </a:lvl3pPr>
            <a:lvl4pPr marL="400050" indent="-112713" algn="l" defTabSz="914400" rtl="0" eaLnBrk="1" latinLnBrk="0" hangingPunct="1">
              <a:lnSpc>
                <a:spcPct val="100000"/>
              </a:lnSpc>
              <a:spcBef>
                <a:spcPts val="500"/>
              </a:spcBef>
              <a:buSzPct val="80000"/>
              <a:buFont typeface="System Font Regular"/>
              <a:buChar char="−"/>
              <a:tabLst/>
              <a:defRPr sz="1100" kern="1200">
                <a:solidFill>
                  <a:schemeClr val="tx1"/>
                </a:solidFill>
                <a:latin typeface="+mn-lt"/>
                <a:ea typeface="+mn-ea"/>
                <a:cs typeface="+mn-cs"/>
              </a:defRPr>
            </a:lvl4pPr>
            <a:lvl5pPr marL="514350" indent="-114300" algn="l" defTabSz="914400" rtl="0" eaLnBrk="1" latinLnBrk="0" hangingPunct="1">
              <a:lnSpc>
                <a:spcPct val="100000"/>
              </a:lnSpc>
              <a:spcBef>
                <a:spcPts val="500"/>
              </a:spcBef>
              <a:buSzPct val="80000"/>
              <a:buFont typeface="Wingdings" pitchFamily="2" charset="2"/>
              <a:buChar char="§"/>
              <a:tabLst/>
              <a:defRPr sz="1050" kern="1200">
                <a:solidFill>
                  <a:schemeClr val="tx1"/>
                </a:solidFill>
                <a:latin typeface="+mn-lt"/>
                <a:ea typeface="+mn-ea"/>
                <a:cs typeface="+mn-cs"/>
              </a:defRPr>
            </a:lvl5pPr>
            <a:lvl6pPr marL="6286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6pPr>
            <a:lvl7pPr marL="742950" indent="-114300"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7pPr>
            <a:lvl8pPr marL="8572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8pPr>
            <a:lvl9pPr marL="976313" indent="-119063"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9pPr>
          </a:lstStyle>
          <a:p>
            <a:pPr>
              <a:buFont typeface="Arial" panose="020B0604020202020204" pitchFamily="34" charset="0"/>
              <a:buChar char="•"/>
            </a:pPr>
            <a:r>
              <a:rPr lang="en-US" sz="2000" dirty="0"/>
              <a:t>AQL – Acceptable Quality Level</a:t>
            </a:r>
          </a:p>
          <a:p>
            <a:pPr>
              <a:buFont typeface="Arial" panose="020B0604020202020204" pitchFamily="34" charset="0"/>
              <a:buChar char="•"/>
            </a:pPr>
            <a:r>
              <a:rPr lang="en-US" sz="2000" dirty="0"/>
              <a:t>BOM – Bill of Material</a:t>
            </a:r>
          </a:p>
          <a:p>
            <a:pPr>
              <a:buFont typeface="Arial" panose="020B0604020202020204" pitchFamily="34" charset="0"/>
              <a:buChar char="•"/>
            </a:pPr>
            <a:r>
              <a:rPr lang="en-US" sz="2000" dirty="0"/>
              <a:t>CAPA – Corrective Actions &amp; Preventive Actions</a:t>
            </a:r>
          </a:p>
          <a:p>
            <a:pPr>
              <a:buFont typeface="Arial" panose="020B0604020202020204" pitchFamily="34" charset="0"/>
              <a:buChar char="•"/>
            </a:pPr>
            <a:r>
              <a:rPr lang="en-US" sz="2000" dirty="0"/>
              <a:t>CM – Configuration Management</a:t>
            </a:r>
          </a:p>
          <a:p>
            <a:pPr>
              <a:buFont typeface="Arial" panose="020B0604020202020204" pitchFamily="34" charset="0"/>
              <a:buChar char="•"/>
            </a:pPr>
            <a:r>
              <a:rPr lang="en-US" sz="2000" dirty="0"/>
              <a:t>CPR – Canadian Problem Report</a:t>
            </a:r>
          </a:p>
          <a:p>
            <a:pPr>
              <a:buFont typeface="Arial" panose="020B0604020202020204" pitchFamily="34" charset="0"/>
              <a:buChar char="•"/>
            </a:pPr>
            <a:r>
              <a:rPr lang="en-US" sz="2000" dirty="0"/>
              <a:t>COC – Certificate of Conformance</a:t>
            </a:r>
          </a:p>
          <a:p>
            <a:pPr>
              <a:buFont typeface="Arial" panose="020B0604020202020204" pitchFamily="34" charset="0"/>
              <a:buChar char="•"/>
            </a:pPr>
            <a:r>
              <a:rPr lang="en-US" sz="2000" dirty="0"/>
              <a:t>COTS – Commercial off the Shelf</a:t>
            </a:r>
          </a:p>
          <a:p>
            <a:pPr>
              <a:buFont typeface="Arial" panose="020B0604020202020204" pitchFamily="34" charset="0"/>
              <a:buChar char="•"/>
            </a:pPr>
            <a:r>
              <a:rPr lang="en-US" sz="2000" dirty="0"/>
              <a:t>FAI – First Article Inspection</a:t>
            </a:r>
          </a:p>
          <a:p>
            <a:pPr>
              <a:buFont typeface="Arial" panose="020B0604020202020204" pitchFamily="34" charset="0"/>
              <a:buChar char="•"/>
            </a:pPr>
            <a:r>
              <a:rPr lang="en-US" sz="2000" dirty="0"/>
              <a:t>FAIR – First Article Inspection Report</a:t>
            </a:r>
          </a:p>
          <a:p>
            <a:pPr>
              <a:buFont typeface="Arial" panose="020B0604020202020204" pitchFamily="34" charset="0"/>
              <a:buChar char="•"/>
            </a:pPr>
            <a:r>
              <a:rPr lang="en-US" sz="2000" dirty="0"/>
              <a:t>NCH – Non-Conforming Hardware</a:t>
            </a:r>
          </a:p>
          <a:p>
            <a:pPr>
              <a:buFont typeface="Arial" panose="020B0604020202020204" pitchFamily="34" charset="0"/>
              <a:buChar char="•"/>
            </a:pPr>
            <a:r>
              <a:rPr lang="en-US" sz="2000" dirty="0"/>
              <a:t>OD – Ordering Data</a:t>
            </a:r>
          </a:p>
          <a:p>
            <a:pPr>
              <a:buFont typeface="Arial" panose="020B0604020202020204" pitchFamily="34" charset="0"/>
              <a:buChar char="•"/>
            </a:pPr>
            <a:r>
              <a:rPr lang="en-US" sz="2000" dirty="0"/>
              <a:t>PO – Purchase Order</a:t>
            </a:r>
          </a:p>
          <a:p>
            <a:endParaRPr lang="en-US" sz="2000" dirty="0"/>
          </a:p>
          <a:p>
            <a:endParaRPr lang="en-US" sz="2000" dirty="0"/>
          </a:p>
          <a:p>
            <a:endParaRPr lang="en-US" sz="2000" dirty="0"/>
          </a:p>
          <a:p>
            <a:pPr>
              <a:buFont typeface="Arial" panose="020B0604020202020204" pitchFamily="34" charset="0"/>
              <a:buChar char="•"/>
            </a:pPr>
            <a:endParaRPr lang="en-US" sz="2000" dirty="0"/>
          </a:p>
          <a:p>
            <a:pPr>
              <a:buFont typeface="Arial" panose="020B0604020202020204" pitchFamily="34" charset="0"/>
              <a:buChar char="•"/>
            </a:pPr>
            <a:endParaRPr lang="en-US" sz="2000" dirty="0"/>
          </a:p>
          <a:p>
            <a:endParaRPr lang="en-US" dirty="0"/>
          </a:p>
          <a:p>
            <a:endParaRPr lang="en-US" dirty="0"/>
          </a:p>
        </p:txBody>
      </p:sp>
      <p:sp>
        <p:nvSpPr>
          <p:cNvPr id="7" name="Content Placeholder 5">
            <a:extLst>
              <a:ext uri="{FF2B5EF4-FFF2-40B4-BE49-F238E27FC236}">
                <a16:creationId xmlns:a16="http://schemas.microsoft.com/office/drawing/2014/main" id="{BBA4EEA6-F757-3C78-7C02-F37EDC175B44}"/>
              </a:ext>
            </a:extLst>
          </p:cNvPr>
          <p:cNvSpPr txBox="1">
            <a:spLocks/>
          </p:cNvSpPr>
          <p:nvPr/>
        </p:nvSpPr>
        <p:spPr>
          <a:xfrm>
            <a:off x="6535968" y="899445"/>
            <a:ext cx="5487383" cy="4923286"/>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1500" b="0" i="0" kern="1200">
                <a:solidFill>
                  <a:schemeClr val="tx1"/>
                </a:solidFill>
                <a:latin typeface="+mn-lt"/>
                <a:ea typeface="+mn-ea"/>
                <a:cs typeface="+mn-cs"/>
              </a:defRPr>
            </a:lvl1pPr>
            <a:lvl2pPr marL="173038" indent="-168275" algn="l" defTabSz="914400" rtl="0" eaLnBrk="1" latinLnBrk="0" hangingPunct="1">
              <a:lnSpc>
                <a:spcPct val="100000"/>
              </a:lnSpc>
              <a:spcBef>
                <a:spcPts val="500"/>
              </a:spcBef>
              <a:buSzPct val="80000"/>
              <a:buFont typeface="System Font Regular"/>
              <a:buChar char="−"/>
              <a:tabLst/>
              <a:defRPr sz="1400" kern="1200">
                <a:solidFill>
                  <a:schemeClr val="tx1"/>
                </a:solidFill>
                <a:latin typeface="+mn-lt"/>
                <a:ea typeface="+mn-ea"/>
                <a:cs typeface="+mn-cs"/>
              </a:defRPr>
            </a:lvl2pPr>
            <a:lvl3pPr marL="287338" indent="-114300" algn="l" defTabSz="914400" rtl="0" eaLnBrk="1" latinLnBrk="0" hangingPunct="1">
              <a:lnSpc>
                <a:spcPct val="100000"/>
              </a:lnSpc>
              <a:spcBef>
                <a:spcPts val="500"/>
              </a:spcBef>
              <a:buSzPct val="80000"/>
              <a:buFont typeface="Wingdings" pitchFamily="2" charset="2"/>
              <a:buChar char="§"/>
              <a:tabLst/>
              <a:defRPr sz="1200" kern="1200">
                <a:solidFill>
                  <a:schemeClr val="tx1"/>
                </a:solidFill>
                <a:latin typeface="+mn-lt"/>
                <a:ea typeface="+mn-ea"/>
                <a:cs typeface="+mn-cs"/>
              </a:defRPr>
            </a:lvl3pPr>
            <a:lvl4pPr marL="400050" indent="-112713" algn="l" defTabSz="914400" rtl="0" eaLnBrk="1" latinLnBrk="0" hangingPunct="1">
              <a:lnSpc>
                <a:spcPct val="100000"/>
              </a:lnSpc>
              <a:spcBef>
                <a:spcPts val="500"/>
              </a:spcBef>
              <a:buSzPct val="80000"/>
              <a:buFont typeface="System Font Regular"/>
              <a:buChar char="−"/>
              <a:tabLst/>
              <a:defRPr sz="1100" kern="1200">
                <a:solidFill>
                  <a:schemeClr val="tx1"/>
                </a:solidFill>
                <a:latin typeface="+mn-lt"/>
                <a:ea typeface="+mn-ea"/>
                <a:cs typeface="+mn-cs"/>
              </a:defRPr>
            </a:lvl4pPr>
            <a:lvl5pPr marL="514350" indent="-114300" algn="l" defTabSz="914400" rtl="0" eaLnBrk="1" latinLnBrk="0" hangingPunct="1">
              <a:lnSpc>
                <a:spcPct val="100000"/>
              </a:lnSpc>
              <a:spcBef>
                <a:spcPts val="500"/>
              </a:spcBef>
              <a:buSzPct val="80000"/>
              <a:buFont typeface="Wingdings" pitchFamily="2" charset="2"/>
              <a:buChar char="§"/>
              <a:tabLst/>
              <a:defRPr sz="1050" kern="1200">
                <a:solidFill>
                  <a:schemeClr val="tx1"/>
                </a:solidFill>
                <a:latin typeface="+mn-lt"/>
                <a:ea typeface="+mn-ea"/>
                <a:cs typeface="+mn-cs"/>
              </a:defRPr>
            </a:lvl5pPr>
            <a:lvl6pPr marL="6286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6pPr>
            <a:lvl7pPr marL="742950" indent="-114300"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7pPr>
            <a:lvl8pPr marL="8572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8pPr>
            <a:lvl9pPr marL="976313" indent="-119063"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9pPr>
          </a:lstStyle>
          <a:p>
            <a:pPr>
              <a:buFont typeface="Arial" panose="020B0604020202020204" pitchFamily="34" charset="0"/>
              <a:buChar char="•"/>
            </a:pPr>
            <a:r>
              <a:rPr lang="en-US" sz="2000" dirty="0"/>
              <a:t>PR – Problem Report</a:t>
            </a:r>
          </a:p>
          <a:p>
            <a:pPr>
              <a:buFont typeface="Arial" panose="020B0604020202020204" pitchFamily="34" charset="0"/>
              <a:buChar char="•"/>
            </a:pPr>
            <a:r>
              <a:rPr lang="en-US" sz="2000" dirty="0"/>
              <a:t>QAR - Quality Assurance Requirements </a:t>
            </a:r>
          </a:p>
          <a:p>
            <a:pPr>
              <a:buFont typeface="Arial" panose="020B0604020202020204" pitchFamily="34" charset="0"/>
              <a:buChar char="•"/>
            </a:pPr>
            <a:r>
              <a:rPr lang="en-US" sz="2000" dirty="0"/>
              <a:t>QAP- Quality Assurance Provisions</a:t>
            </a:r>
          </a:p>
          <a:p>
            <a:pPr>
              <a:buFont typeface="Arial" panose="020B0604020202020204" pitchFamily="34" charset="0"/>
              <a:buChar char="•"/>
            </a:pPr>
            <a:r>
              <a:rPr lang="en-US" sz="2000" dirty="0"/>
              <a:t>RCCA – Root Cause &amp; Corrective Actions</a:t>
            </a:r>
          </a:p>
          <a:p>
            <a:pPr>
              <a:buFont typeface="Arial" panose="020B0604020202020204" pitchFamily="34" charset="0"/>
              <a:buChar char="•"/>
            </a:pPr>
            <a:r>
              <a:rPr lang="en-US" sz="2000" dirty="0"/>
              <a:t>SCD – Source Controlled Drawing</a:t>
            </a:r>
          </a:p>
          <a:p>
            <a:pPr>
              <a:buFont typeface="Arial" panose="020B0604020202020204" pitchFamily="34" charset="0"/>
              <a:buChar char="•"/>
            </a:pPr>
            <a:r>
              <a:rPr lang="en-US" sz="2000" dirty="0"/>
              <a:t>SPR – Sterling Heights Problem Report</a:t>
            </a:r>
          </a:p>
          <a:p>
            <a:pPr>
              <a:buFont typeface="Arial" panose="020B0604020202020204" pitchFamily="34" charset="0"/>
              <a:buChar char="•"/>
            </a:pPr>
            <a:r>
              <a:rPr lang="en-US" sz="2000" dirty="0"/>
              <a:t>TDP – Technical Data Package</a:t>
            </a:r>
          </a:p>
          <a:p>
            <a:pPr>
              <a:buFont typeface="Arial" panose="020B0604020202020204" pitchFamily="34" charset="0"/>
              <a:buChar char="•"/>
            </a:pPr>
            <a:r>
              <a:rPr lang="en-US" sz="2000" dirty="0"/>
              <a:t>VICD –Vendor Item Controlled Drawing</a:t>
            </a:r>
          </a:p>
          <a:p>
            <a:pPr>
              <a:buFont typeface="Arial" panose="020B0604020202020204" pitchFamily="34" charset="0"/>
              <a:buChar char="•"/>
            </a:pPr>
            <a:r>
              <a:rPr lang="en-US" sz="2000" dirty="0"/>
              <a:t>VIDA – Vendor Inspection Delegation Audit</a:t>
            </a:r>
          </a:p>
          <a:p>
            <a:endParaRPr lang="en-US" dirty="0"/>
          </a:p>
        </p:txBody>
      </p:sp>
      <p:sp>
        <p:nvSpPr>
          <p:cNvPr id="3" name="Action Button: Blank 2">
            <a:hlinkClick r:id="" action="ppaction://hlinkshowjump?jump=nextslide" highlightClick="1"/>
            <a:extLst>
              <a:ext uri="{FF2B5EF4-FFF2-40B4-BE49-F238E27FC236}">
                <a16:creationId xmlns:a16="http://schemas.microsoft.com/office/drawing/2014/main" id="{8E458977-9BFF-6151-1770-39F9AAE97CF8}"/>
              </a:ext>
            </a:extLst>
          </p:cNvPr>
          <p:cNvSpPr/>
          <p:nvPr/>
        </p:nvSpPr>
        <p:spPr>
          <a:xfrm>
            <a:off x="10997610" y="5612516"/>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2" name="Footer Placeholder 5">
            <a:extLst>
              <a:ext uri="{FF2B5EF4-FFF2-40B4-BE49-F238E27FC236}">
                <a16:creationId xmlns:a16="http://schemas.microsoft.com/office/drawing/2014/main" id="{6C4C70AF-B721-D568-C14C-D26E47E1D011}"/>
              </a:ext>
            </a:extLst>
          </p:cNvPr>
          <p:cNvSpPr>
            <a:spLocks noGrp="1"/>
          </p:cNvSpPr>
          <p:nvPr>
            <p:ph type="ftr" sz="quarter" idx="11"/>
          </p:nvPr>
        </p:nvSpPr>
        <p:spPr>
          <a:xfrm>
            <a:off x="1438749" y="6342984"/>
            <a:ext cx="4114800" cy="231140"/>
          </a:xfrm>
        </p:spPr>
        <p:txBody>
          <a:bodyPr/>
          <a:lstStyle/>
          <a:p>
            <a:r>
              <a:rPr lang="en-US" dirty="0"/>
              <a:t>Inspection Delegation Training </a:t>
            </a:r>
          </a:p>
        </p:txBody>
      </p:sp>
      <p:sp>
        <p:nvSpPr>
          <p:cNvPr id="5" name="Action Button: Blank 4">
            <a:hlinkClick r:id="" action="ppaction://hlinkshowjump?jump=previousslide" highlightClick="1"/>
            <a:extLst>
              <a:ext uri="{FF2B5EF4-FFF2-40B4-BE49-F238E27FC236}">
                <a16:creationId xmlns:a16="http://schemas.microsoft.com/office/drawing/2014/main" id="{E422402F-3D33-D042-FAD4-74E19CEFF1AD}"/>
              </a:ext>
            </a:extLst>
          </p:cNvPr>
          <p:cNvSpPr/>
          <p:nvPr/>
        </p:nvSpPr>
        <p:spPr>
          <a:xfrm>
            <a:off x="103485" y="5642315"/>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134707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D5EC4C-37EA-3E58-5CA8-9E745C37D48A}"/>
            </a:ext>
          </a:extLst>
        </p:cNvPr>
        <p:cNvGrpSpPr/>
        <p:nvPr/>
      </p:nvGrpSpPr>
      <p:grpSpPr>
        <a:xfrm>
          <a:off x="0" y="0"/>
          <a:ext cx="0" cy="0"/>
          <a:chOff x="0" y="0"/>
          <a:chExt cx="0" cy="0"/>
        </a:xfrm>
      </p:grpSpPr>
      <p:sp>
        <p:nvSpPr>
          <p:cNvPr id="8" name="Slide Number Placeholder 2">
            <a:extLst>
              <a:ext uri="{FF2B5EF4-FFF2-40B4-BE49-F238E27FC236}">
                <a16:creationId xmlns:a16="http://schemas.microsoft.com/office/drawing/2014/main" id="{DA2B2F8D-CF73-62D6-C87B-644401CE59AC}"/>
              </a:ext>
            </a:extLst>
          </p:cNvPr>
          <p:cNvSpPr>
            <a:spLocks noGrp="1"/>
          </p:cNvSpPr>
          <p:nvPr>
            <p:ph type="sldNum" sz="quarter" idx="12"/>
          </p:nvPr>
        </p:nvSpPr>
        <p:spPr>
          <a:xfrm>
            <a:off x="11154425" y="6403467"/>
            <a:ext cx="621792" cy="231140"/>
          </a:xfrm>
        </p:spPr>
        <p:txBody>
          <a:bodyPr/>
          <a:lstStyle/>
          <a:p>
            <a:fld id="{46D507DF-A415-2043-B4B3-76126E56026E}" type="slidenum">
              <a:rPr lang="en-US" smtClean="0"/>
              <a:pPr/>
              <a:t>4</a:t>
            </a:fld>
            <a:endParaRPr lang="en-US" dirty="0"/>
          </a:p>
        </p:txBody>
      </p:sp>
      <p:sp>
        <p:nvSpPr>
          <p:cNvPr id="3" name="Text Placeholder 2">
            <a:extLst>
              <a:ext uri="{FF2B5EF4-FFF2-40B4-BE49-F238E27FC236}">
                <a16:creationId xmlns:a16="http://schemas.microsoft.com/office/drawing/2014/main" id="{759AE12D-86CD-D3EA-B072-729040D6F076}"/>
              </a:ext>
            </a:extLst>
          </p:cNvPr>
          <p:cNvSpPr>
            <a:spLocks noGrp="1"/>
          </p:cNvSpPr>
          <p:nvPr>
            <p:ph type="body" sz="quarter" idx="14"/>
          </p:nvPr>
        </p:nvSpPr>
        <p:spPr/>
        <p:txBody>
          <a:bodyPr/>
          <a:lstStyle/>
          <a:p>
            <a:pPr lvl="0">
              <a:buFont typeface="Arial" panose="020B0604020202020204" pitchFamily="34" charset="0"/>
              <a:buChar char="•"/>
            </a:pPr>
            <a:r>
              <a:rPr lang="en-US" sz="2000" dirty="0"/>
              <a:t>Delegated inspection authority shifts execution, not responsibility</a:t>
            </a:r>
          </a:p>
          <a:p>
            <a:pPr lvl="0">
              <a:buFont typeface="Arial" panose="020B0604020202020204" pitchFamily="34" charset="0"/>
              <a:buChar char="•"/>
            </a:pPr>
            <a:r>
              <a:rPr lang="en-US" sz="2000" dirty="0"/>
              <a:t>Most quality escapes occur after First Article Inspection (FAI)</a:t>
            </a:r>
          </a:p>
          <a:p>
            <a:pPr lvl="0">
              <a:buFont typeface="Arial" panose="020B0604020202020204" pitchFamily="34" charset="0"/>
              <a:buChar char="•"/>
            </a:pPr>
            <a:r>
              <a:rPr lang="en-US" sz="2000" dirty="0"/>
              <a:t>This training focuses on preventing shipment(s) of nonconforming products</a:t>
            </a:r>
          </a:p>
          <a:p>
            <a:pPr lvl="0">
              <a:buFont typeface="Arial" panose="020B0604020202020204" pitchFamily="34" charset="0"/>
              <a:buChar char="•"/>
            </a:pPr>
            <a:r>
              <a:rPr lang="en-US" sz="2000" dirty="0"/>
              <a:t>Delegates play a critical role in customer protection</a:t>
            </a:r>
          </a:p>
          <a:p>
            <a:pPr lvl="0">
              <a:buFont typeface="Arial" panose="020B0604020202020204" pitchFamily="34" charset="0"/>
              <a:buChar char="•"/>
            </a:pPr>
            <a:r>
              <a:rPr lang="en-US" sz="2000" dirty="0"/>
              <a:t>This training will define the responsibilities of the supplier’s GDLS inspection delegate(s).</a:t>
            </a:r>
          </a:p>
          <a:p>
            <a:endParaRPr lang="en-US" sz="2000" dirty="0"/>
          </a:p>
        </p:txBody>
      </p:sp>
      <p:pic>
        <p:nvPicPr>
          <p:cNvPr id="6" name="Picture 5">
            <a:extLst>
              <a:ext uri="{FF2B5EF4-FFF2-40B4-BE49-F238E27FC236}">
                <a16:creationId xmlns:a16="http://schemas.microsoft.com/office/drawing/2014/main" id="{7BEEB84B-39D8-0D3F-DF8A-DA755F34ABE5}"/>
              </a:ext>
            </a:extLst>
          </p:cNvPr>
          <p:cNvPicPr>
            <a:picLocks noChangeAspect="1"/>
          </p:cNvPicPr>
          <p:nvPr/>
        </p:nvPicPr>
        <p:blipFill>
          <a:blip r:embed="rId5"/>
          <a:stretch>
            <a:fillRect/>
          </a:stretch>
        </p:blipFill>
        <p:spPr>
          <a:xfrm>
            <a:off x="3391129" y="4042088"/>
            <a:ext cx="4849527" cy="1253203"/>
          </a:xfrm>
          <a:prstGeom prst="rect">
            <a:avLst/>
          </a:prstGeom>
        </p:spPr>
      </p:pic>
      <p:sp>
        <p:nvSpPr>
          <p:cNvPr id="9" name="Rectangle 18">
            <a:extLst>
              <a:ext uri="{FF2B5EF4-FFF2-40B4-BE49-F238E27FC236}">
                <a16:creationId xmlns:a16="http://schemas.microsoft.com/office/drawing/2014/main" id="{C9909FC9-08DF-14AC-FDD5-BC63C393E819}"/>
              </a:ext>
            </a:extLst>
          </p:cNvPr>
          <p:cNvSpPr txBox="1">
            <a:spLocks noChangeArrowheads="1"/>
          </p:cNvSpPr>
          <p:nvPr/>
        </p:nvSpPr>
        <p:spPr>
          <a:xfrm>
            <a:off x="281940" y="65088"/>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400" b="1" dirty="0">
                <a:latin typeface="+mn-lt"/>
              </a:rPr>
              <a:t>Training Purpose </a:t>
            </a:r>
            <a:endParaRPr lang="en-US" sz="2800" b="1" dirty="0">
              <a:latin typeface="+mn-lt"/>
            </a:endParaRPr>
          </a:p>
        </p:txBody>
      </p:sp>
      <p:pic>
        <p:nvPicPr>
          <p:cNvPr id="2" name="slide 5">
            <a:hlinkClick r:id="" action="ppaction://media"/>
            <a:extLst>
              <a:ext uri="{FF2B5EF4-FFF2-40B4-BE49-F238E27FC236}">
                <a16:creationId xmlns:a16="http://schemas.microsoft.com/office/drawing/2014/main" id="{A08E47B6-C969-51E3-D585-9AA165BE57A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313333" y="5594890"/>
            <a:ext cx="609600" cy="609600"/>
          </a:xfrm>
          <a:prstGeom prst="rect">
            <a:avLst/>
          </a:prstGeom>
        </p:spPr>
      </p:pic>
      <p:sp>
        <p:nvSpPr>
          <p:cNvPr id="5" name="Action Button: Blank 4">
            <a:hlinkClick r:id="" action="ppaction://hlinkshowjump?jump=nextslide" highlightClick="1"/>
            <a:extLst>
              <a:ext uri="{FF2B5EF4-FFF2-40B4-BE49-F238E27FC236}">
                <a16:creationId xmlns:a16="http://schemas.microsoft.com/office/drawing/2014/main" id="{5FC6E783-2F83-B5E0-1BA2-5390F5FD8C10}"/>
              </a:ext>
            </a:extLst>
          </p:cNvPr>
          <p:cNvSpPr/>
          <p:nvPr/>
        </p:nvSpPr>
        <p:spPr>
          <a:xfrm>
            <a:off x="11030373" y="5647434"/>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4" name="Footer Placeholder 5">
            <a:extLst>
              <a:ext uri="{FF2B5EF4-FFF2-40B4-BE49-F238E27FC236}">
                <a16:creationId xmlns:a16="http://schemas.microsoft.com/office/drawing/2014/main" id="{F50EAAB0-4F45-28AC-5C5D-5F68642DFEDE}"/>
              </a:ext>
            </a:extLst>
          </p:cNvPr>
          <p:cNvSpPr>
            <a:spLocks noGrp="1"/>
          </p:cNvSpPr>
          <p:nvPr>
            <p:ph type="ftr" sz="quarter" idx="11"/>
          </p:nvPr>
        </p:nvSpPr>
        <p:spPr>
          <a:xfrm>
            <a:off x="1175990" y="6403467"/>
            <a:ext cx="4114800" cy="231140"/>
          </a:xfrm>
        </p:spPr>
        <p:txBody>
          <a:bodyPr/>
          <a:lstStyle/>
          <a:p>
            <a:r>
              <a:rPr lang="en-US" dirty="0"/>
              <a:t>Inspection Delegation Training </a:t>
            </a:r>
          </a:p>
        </p:txBody>
      </p:sp>
      <p:sp>
        <p:nvSpPr>
          <p:cNvPr id="10" name="Action Button: Blank 9">
            <a:hlinkClick r:id="" action="ppaction://hlinkshowjump?jump=previousslide" highlightClick="1"/>
            <a:extLst>
              <a:ext uri="{FF2B5EF4-FFF2-40B4-BE49-F238E27FC236}">
                <a16:creationId xmlns:a16="http://schemas.microsoft.com/office/drawing/2014/main" id="{5FB47880-3FDB-5892-09E3-AC1FF4A95DB6}"/>
              </a:ext>
            </a:extLst>
          </p:cNvPr>
          <p:cNvSpPr/>
          <p:nvPr/>
        </p:nvSpPr>
        <p:spPr>
          <a:xfrm>
            <a:off x="83170" y="5647434"/>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3183237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93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F21D7-6330-6323-C040-189472C13F23}"/>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E01E997F-E4A9-8C75-86C5-62B277CDE889}"/>
              </a:ext>
            </a:extLst>
          </p:cNvPr>
          <p:cNvSpPr>
            <a:spLocks noGrp="1"/>
          </p:cNvSpPr>
          <p:nvPr>
            <p:ph type="body" sz="quarter" idx="13"/>
          </p:nvPr>
        </p:nvSpPr>
        <p:spPr/>
        <p:txBody>
          <a:bodyPr/>
          <a:lstStyle/>
          <a:p>
            <a:r>
              <a:rPr lang="en-US" sz="4000" b="1" dirty="0"/>
              <a:t>Inspection Delegation Program</a:t>
            </a:r>
          </a:p>
        </p:txBody>
      </p:sp>
      <p:sp>
        <p:nvSpPr>
          <p:cNvPr id="8" name="Slide Number Placeholder 2">
            <a:extLst>
              <a:ext uri="{FF2B5EF4-FFF2-40B4-BE49-F238E27FC236}">
                <a16:creationId xmlns:a16="http://schemas.microsoft.com/office/drawing/2014/main" id="{DA2B2F8D-CF73-62D6-C87B-644401CE59AC}"/>
              </a:ext>
            </a:extLst>
          </p:cNvPr>
          <p:cNvSpPr>
            <a:spLocks noGrp="1"/>
          </p:cNvSpPr>
          <p:nvPr>
            <p:ph type="sldNum" sz="quarter" idx="12"/>
          </p:nvPr>
        </p:nvSpPr>
        <p:spPr>
          <a:xfrm>
            <a:off x="11154425" y="6403467"/>
            <a:ext cx="621792" cy="231140"/>
          </a:xfrm>
        </p:spPr>
        <p:txBody>
          <a:bodyPr/>
          <a:lstStyle/>
          <a:p>
            <a:fld id="{46D507DF-A415-2043-B4B3-76126E56026E}" type="slidenum">
              <a:rPr lang="en-US" smtClean="0"/>
              <a:pPr/>
              <a:t>5</a:t>
            </a:fld>
            <a:endParaRPr lang="en-US" dirty="0"/>
          </a:p>
        </p:txBody>
      </p:sp>
      <p:graphicFrame>
        <p:nvGraphicFramePr>
          <p:cNvPr id="6" name="Content Placeholder 3">
            <a:extLst>
              <a:ext uri="{FF2B5EF4-FFF2-40B4-BE49-F238E27FC236}">
                <a16:creationId xmlns:a16="http://schemas.microsoft.com/office/drawing/2014/main" id="{123C639F-1397-05C3-CDF9-658C5622F0D7}"/>
              </a:ext>
            </a:extLst>
          </p:cNvPr>
          <p:cNvGraphicFramePr>
            <a:graphicFrameLocks noGrp="1"/>
          </p:cNvGraphicFramePr>
          <p:nvPr>
            <p:ph idx="1"/>
          </p:nvPr>
        </p:nvGraphicFramePr>
        <p:xfrm>
          <a:off x="881063" y="1461700"/>
          <a:ext cx="10731500" cy="44958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aphicFrame>
        <p:nvGraphicFramePr>
          <p:cNvPr id="9" name="Object 8">
            <a:hlinkClick r:id="" action="ppaction://ole?verb=1"/>
            <a:extLst>
              <a:ext uri="{FF2B5EF4-FFF2-40B4-BE49-F238E27FC236}">
                <a16:creationId xmlns:a16="http://schemas.microsoft.com/office/drawing/2014/main" id="{080ED0DB-D47A-367C-3788-3511BE7B62AA}"/>
              </a:ext>
            </a:extLst>
          </p:cNvPr>
          <p:cNvGraphicFramePr>
            <a:graphicFrameLocks noChangeAspect="1"/>
          </p:cNvGraphicFramePr>
          <p:nvPr>
            <p:extLst>
              <p:ext uri="{D42A27DB-BD31-4B8C-83A1-F6EECF244321}">
                <p14:modId xmlns:p14="http://schemas.microsoft.com/office/powerpoint/2010/main" val="3732153926"/>
              </p:ext>
            </p:extLst>
          </p:nvPr>
        </p:nvGraphicFramePr>
        <p:xfrm>
          <a:off x="1487488" y="4954588"/>
          <a:ext cx="1260475" cy="971550"/>
        </p:xfrm>
        <a:graphic>
          <a:graphicData uri="http://schemas.openxmlformats.org/presentationml/2006/ole">
            <mc:AlternateContent xmlns:mc="http://schemas.openxmlformats.org/markup-compatibility/2006">
              <mc:Choice xmlns:v="urn:schemas-microsoft-com:vml" Requires="v">
                <p:oleObj name="Document" showAsIcon="1" r:id="rId10" imgW="1260000" imgH="972000" progId="Word.Document.12">
                  <p:embed/>
                </p:oleObj>
              </mc:Choice>
              <mc:Fallback>
                <p:oleObj name="Document" showAsIcon="1" r:id="rId10" imgW="1260000" imgH="972000" progId="Word.Document.12">
                  <p:embed/>
                  <p:pic>
                    <p:nvPicPr>
                      <p:cNvPr id="15" name="Object 14">
                        <a:hlinkClick r:id="" action="ppaction://ole?verb=1"/>
                        <a:extLst>
                          <a:ext uri="{FF2B5EF4-FFF2-40B4-BE49-F238E27FC236}">
                            <a16:creationId xmlns:a16="http://schemas.microsoft.com/office/drawing/2014/main" id="{6E818D05-F554-CE80-056C-36BE5BA14CE4}"/>
                          </a:ext>
                        </a:extLst>
                      </p:cNvPr>
                      <p:cNvPicPr/>
                      <p:nvPr/>
                    </p:nvPicPr>
                    <p:blipFill>
                      <a:blip r:embed="rId11"/>
                      <a:stretch>
                        <a:fillRect/>
                      </a:stretch>
                    </p:blipFill>
                    <p:spPr>
                      <a:xfrm>
                        <a:off x="1487488" y="4954588"/>
                        <a:ext cx="1260475" cy="971550"/>
                      </a:xfrm>
                      <a:prstGeom prst="rect">
                        <a:avLst/>
                      </a:prstGeom>
                    </p:spPr>
                  </p:pic>
                </p:oleObj>
              </mc:Fallback>
            </mc:AlternateContent>
          </a:graphicData>
        </a:graphic>
      </p:graphicFrame>
      <p:pic>
        <p:nvPicPr>
          <p:cNvPr id="11" name="Picture 10">
            <a:extLst>
              <a:ext uri="{FF2B5EF4-FFF2-40B4-BE49-F238E27FC236}">
                <a16:creationId xmlns:a16="http://schemas.microsoft.com/office/drawing/2014/main" id="{C0CAA9CD-E411-39E6-F1FD-0E85EA45AD58}"/>
              </a:ext>
            </a:extLst>
          </p:cNvPr>
          <p:cNvPicPr>
            <a:picLocks noChangeAspect="1"/>
          </p:cNvPicPr>
          <p:nvPr/>
        </p:nvPicPr>
        <p:blipFill>
          <a:blip r:embed="rId12"/>
          <a:stretch>
            <a:fillRect/>
          </a:stretch>
        </p:blipFill>
        <p:spPr>
          <a:xfrm>
            <a:off x="977320" y="1321466"/>
            <a:ext cx="1761974" cy="1514421"/>
          </a:xfrm>
          <a:prstGeom prst="rect">
            <a:avLst/>
          </a:prstGeom>
        </p:spPr>
      </p:pic>
      <p:sp>
        <p:nvSpPr>
          <p:cNvPr id="12" name="TextBox 11">
            <a:extLst>
              <a:ext uri="{FF2B5EF4-FFF2-40B4-BE49-F238E27FC236}">
                <a16:creationId xmlns:a16="http://schemas.microsoft.com/office/drawing/2014/main" id="{728C1CB8-3BC3-BEF5-7E86-C24B9AB08529}"/>
              </a:ext>
            </a:extLst>
          </p:cNvPr>
          <p:cNvSpPr txBox="1"/>
          <p:nvPr/>
        </p:nvSpPr>
        <p:spPr>
          <a:xfrm>
            <a:off x="3352801" y="5440806"/>
            <a:ext cx="6653688" cy="437043"/>
          </a:xfrm>
          <a:prstGeom prst="rect">
            <a:avLst/>
          </a:prstGeom>
          <a:noFill/>
        </p:spPr>
        <p:txBody>
          <a:bodyPr wrap="square">
            <a:spAutoFit/>
          </a:bodyPr>
          <a:lstStyle/>
          <a:p>
            <a:pPr algn="ctr">
              <a:lnSpc>
                <a:spcPct val="80000"/>
              </a:lnSpc>
              <a:buFont typeface="Wingdings" panose="05000000000000000000" pitchFamily="2" charset="2"/>
              <a:buChar char="q"/>
            </a:pPr>
            <a:r>
              <a:rPr lang="en-US" altLang="en-US" sz="1400" u="sng" dirty="0">
                <a:solidFill>
                  <a:srgbClr val="FF0000"/>
                </a:solidFill>
              </a:rPr>
              <a:t>No Receiving Inspection</a:t>
            </a:r>
            <a:r>
              <a:rPr lang="en-US" altLang="en-US" sz="1400" dirty="0">
                <a:solidFill>
                  <a:srgbClr val="FF0000"/>
                </a:solidFill>
              </a:rPr>
              <a:t> – Parts go directly to Plant Production and/or to GDLS Customers for use in the field for repairs and upgrades</a:t>
            </a:r>
          </a:p>
        </p:txBody>
      </p:sp>
      <p:pic>
        <p:nvPicPr>
          <p:cNvPr id="2" name="slide 6">
            <a:hlinkClick r:id="" action="ppaction://media"/>
            <a:extLst>
              <a:ext uri="{FF2B5EF4-FFF2-40B4-BE49-F238E27FC236}">
                <a16:creationId xmlns:a16="http://schemas.microsoft.com/office/drawing/2014/main" id="{625E2CC2-D315-847D-322E-859920C98795}"/>
              </a:ext>
            </a:extLst>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10544825" y="5091500"/>
            <a:ext cx="609600" cy="609600"/>
          </a:xfrm>
          <a:prstGeom prst="rect">
            <a:avLst/>
          </a:prstGeom>
        </p:spPr>
      </p:pic>
      <p:sp>
        <p:nvSpPr>
          <p:cNvPr id="5" name="Action Button: Blank 4">
            <a:hlinkClick r:id="" action="ppaction://hlinkshowjump?jump=nextslide" highlightClick="1"/>
            <a:extLst>
              <a:ext uri="{FF2B5EF4-FFF2-40B4-BE49-F238E27FC236}">
                <a16:creationId xmlns:a16="http://schemas.microsoft.com/office/drawing/2014/main" id="{4337299A-9F56-0FD8-3697-A998F435483B}"/>
              </a:ext>
            </a:extLst>
          </p:cNvPr>
          <p:cNvSpPr/>
          <p:nvPr/>
        </p:nvSpPr>
        <p:spPr>
          <a:xfrm>
            <a:off x="11012468" y="5701091"/>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AE0A73DF-1A85-3E18-9C7B-D839B3262DA6}"/>
              </a:ext>
            </a:extLst>
          </p:cNvPr>
          <p:cNvSpPr>
            <a:spLocks noGrp="1"/>
          </p:cNvSpPr>
          <p:nvPr>
            <p:ph type="ftr" sz="quarter" idx="11"/>
          </p:nvPr>
        </p:nvSpPr>
        <p:spPr>
          <a:xfrm>
            <a:off x="1295401" y="6430123"/>
            <a:ext cx="4114800" cy="231140"/>
          </a:xfrm>
        </p:spPr>
        <p:txBody>
          <a:bodyPr/>
          <a:lstStyle/>
          <a:p>
            <a:r>
              <a:rPr lang="en-US" dirty="0"/>
              <a:t>Inspection Delegation Training </a:t>
            </a:r>
          </a:p>
        </p:txBody>
      </p:sp>
      <p:sp>
        <p:nvSpPr>
          <p:cNvPr id="10" name="Action Button: Blank 9">
            <a:hlinkClick r:id="" action="ppaction://hlinkshowjump?jump=previousslide" highlightClick="1"/>
            <a:extLst>
              <a:ext uri="{FF2B5EF4-FFF2-40B4-BE49-F238E27FC236}">
                <a16:creationId xmlns:a16="http://schemas.microsoft.com/office/drawing/2014/main" id="{B2847943-EBC5-2457-89BC-A302B7248AD3}"/>
              </a:ext>
            </a:extLst>
          </p:cNvPr>
          <p:cNvSpPr/>
          <p:nvPr/>
        </p:nvSpPr>
        <p:spPr>
          <a:xfrm>
            <a:off x="85335" y="5561332"/>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3495509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223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D2E7C-5E37-0EDD-FC24-7131A864CCC7}"/>
            </a:ext>
          </a:extLst>
        </p:cNvPr>
        <p:cNvGrpSpPr/>
        <p:nvPr/>
      </p:nvGrpSpPr>
      <p:grpSpPr>
        <a:xfrm>
          <a:off x="0" y="0"/>
          <a:ext cx="0" cy="0"/>
          <a:chOff x="0" y="0"/>
          <a:chExt cx="0" cy="0"/>
        </a:xfrm>
      </p:grpSpPr>
      <p:sp>
        <p:nvSpPr>
          <p:cNvPr id="8" name="Slide Number Placeholder 2">
            <a:extLst>
              <a:ext uri="{FF2B5EF4-FFF2-40B4-BE49-F238E27FC236}">
                <a16:creationId xmlns:a16="http://schemas.microsoft.com/office/drawing/2014/main" id="{1542DA50-174C-CCD7-F597-5A2C3F9FB0D6}"/>
              </a:ext>
            </a:extLst>
          </p:cNvPr>
          <p:cNvSpPr>
            <a:spLocks noGrp="1"/>
          </p:cNvSpPr>
          <p:nvPr>
            <p:ph type="sldNum" sz="quarter" idx="12"/>
          </p:nvPr>
        </p:nvSpPr>
        <p:spPr>
          <a:xfrm>
            <a:off x="11154425" y="6403467"/>
            <a:ext cx="621792" cy="231140"/>
          </a:xfrm>
        </p:spPr>
        <p:txBody>
          <a:bodyPr/>
          <a:lstStyle/>
          <a:p>
            <a:fld id="{46D507DF-A415-2043-B4B3-76126E56026E}" type="slidenum">
              <a:rPr lang="en-US" smtClean="0"/>
              <a:pPr/>
              <a:t>6</a:t>
            </a:fld>
            <a:endParaRPr lang="en-US" dirty="0"/>
          </a:p>
        </p:txBody>
      </p:sp>
      <p:sp>
        <p:nvSpPr>
          <p:cNvPr id="11" name="Rectangle 18">
            <a:extLst>
              <a:ext uri="{FF2B5EF4-FFF2-40B4-BE49-F238E27FC236}">
                <a16:creationId xmlns:a16="http://schemas.microsoft.com/office/drawing/2014/main" id="{A47E666A-E825-AC08-A8F6-301AE1B54DED}"/>
              </a:ext>
            </a:extLst>
          </p:cNvPr>
          <p:cNvSpPr txBox="1">
            <a:spLocks noChangeArrowheads="1"/>
          </p:cNvSpPr>
          <p:nvPr/>
        </p:nvSpPr>
        <p:spPr>
          <a:xfrm>
            <a:off x="254340" y="152399"/>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Delegate Authority &amp; Accountability</a:t>
            </a:r>
            <a:endParaRPr lang="en-US" sz="2400" b="1" dirty="0">
              <a:latin typeface="+mn-lt"/>
            </a:endParaRPr>
          </a:p>
        </p:txBody>
      </p:sp>
      <p:sp>
        <p:nvSpPr>
          <p:cNvPr id="12" name="Content Placeholder 3">
            <a:extLst>
              <a:ext uri="{FF2B5EF4-FFF2-40B4-BE49-F238E27FC236}">
                <a16:creationId xmlns:a16="http://schemas.microsoft.com/office/drawing/2014/main" id="{F17AC03A-9183-82C6-F714-8654D6EA7C1C}"/>
              </a:ext>
            </a:extLst>
          </p:cNvPr>
          <p:cNvSpPr txBox="1">
            <a:spLocks/>
          </p:cNvSpPr>
          <p:nvPr/>
        </p:nvSpPr>
        <p:spPr>
          <a:xfrm>
            <a:off x="622299" y="1219199"/>
            <a:ext cx="10637580" cy="3085171"/>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1500" b="0" i="0" kern="1200">
                <a:solidFill>
                  <a:schemeClr val="tx1"/>
                </a:solidFill>
                <a:latin typeface="+mn-lt"/>
                <a:ea typeface="+mn-ea"/>
                <a:cs typeface="+mn-cs"/>
              </a:defRPr>
            </a:lvl1pPr>
            <a:lvl2pPr marL="173038" indent="-168275" algn="l" defTabSz="914400" rtl="0" eaLnBrk="1" latinLnBrk="0" hangingPunct="1">
              <a:lnSpc>
                <a:spcPct val="100000"/>
              </a:lnSpc>
              <a:spcBef>
                <a:spcPts val="500"/>
              </a:spcBef>
              <a:buSzPct val="80000"/>
              <a:buFont typeface="System Font Regular"/>
              <a:buChar char="−"/>
              <a:tabLst/>
              <a:defRPr sz="1400" kern="1200">
                <a:solidFill>
                  <a:schemeClr val="tx1"/>
                </a:solidFill>
                <a:latin typeface="+mn-lt"/>
                <a:ea typeface="+mn-ea"/>
                <a:cs typeface="+mn-cs"/>
              </a:defRPr>
            </a:lvl2pPr>
            <a:lvl3pPr marL="287338" indent="-114300" algn="l" defTabSz="914400" rtl="0" eaLnBrk="1" latinLnBrk="0" hangingPunct="1">
              <a:lnSpc>
                <a:spcPct val="100000"/>
              </a:lnSpc>
              <a:spcBef>
                <a:spcPts val="500"/>
              </a:spcBef>
              <a:buSzPct val="80000"/>
              <a:buFont typeface="Wingdings" pitchFamily="2" charset="2"/>
              <a:buChar char="§"/>
              <a:tabLst/>
              <a:defRPr sz="1200" kern="1200">
                <a:solidFill>
                  <a:schemeClr val="tx1"/>
                </a:solidFill>
                <a:latin typeface="+mn-lt"/>
                <a:ea typeface="+mn-ea"/>
                <a:cs typeface="+mn-cs"/>
              </a:defRPr>
            </a:lvl3pPr>
            <a:lvl4pPr marL="400050" indent="-112713" algn="l" defTabSz="914400" rtl="0" eaLnBrk="1" latinLnBrk="0" hangingPunct="1">
              <a:lnSpc>
                <a:spcPct val="100000"/>
              </a:lnSpc>
              <a:spcBef>
                <a:spcPts val="500"/>
              </a:spcBef>
              <a:buSzPct val="80000"/>
              <a:buFont typeface="System Font Regular"/>
              <a:buChar char="−"/>
              <a:tabLst/>
              <a:defRPr sz="1100" kern="1200">
                <a:solidFill>
                  <a:schemeClr val="tx1"/>
                </a:solidFill>
                <a:latin typeface="+mn-lt"/>
                <a:ea typeface="+mn-ea"/>
                <a:cs typeface="+mn-cs"/>
              </a:defRPr>
            </a:lvl4pPr>
            <a:lvl5pPr marL="514350" indent="-114300" algn="l" defTabSz="914400" rtl="0" eaLnBrk="1" latinLnBrk="0" hangingPunct="1">
              <a:lnSpc>
                <a:spcPct val="100000"/>
              </a:lnSpc>
              <a:spcBef>
                <a:spcPts val="500"/>
              </a:spcBef>
              <a:buSzPct val="80000"/>
              <a:buFont typeface="Wingdings" pitchFamily="2" charset="2"/>
              <a:buChar char="§"/>
              <a:tabLst/>
              <a:defRPr sz="1050" kern="1200">
                <a:solidFill>
                  <a:schemeClr val="tx1"/>
                </a:solidFill>
                <a:latin typeface="+mn-lt"/>
                <a:ea typeface="+mn-ea"/>
                <a:cs typeface="+mn-cs"/>
              </a:defRPr>
            </a:lvl5pPr>
            <a:lvl6pPr marL="6286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6pPr>
            <a:lvl7pPr marL="742950" indent="-114300"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7pPr>
            <a:lvl8pPr marL="8572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8pPr>
            <a:lvl9pPr marL="976313" indent="-119063"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9pPr>
          </a:lstStyle>
          <a:p>
            <a:pPr>
              <a:buFont typeface="Arial" panose="020B0604020202020204" pitchFamily="34" charset="0"/>
              <a:buChar char="•"/>
            </a:pPr>
            <a:r>
              <a:rPr lang="en-US" sz="2000" dirty="0"/>
              <a:t> Inspection delegates approve product on behalf of the GDLS</a:t>
            </a:r>
          </a:p>
          <a:p>
            <a:pPr>
              <a:buFont typeface="Arial" panose="020B0604020202020204" pitchFamily="34" charset="0"/>
              <a:buChar char="•"/>
            </a:pPr>
            <a:r>
              <a:rPr lang="en-US" sz="2000" dirty="0"/>
              <a:t> Stamped packing slips by GDLS Inspection Delegate equals GDLS acceptance</a:t>
            </a:r>
          </a:p>
          <a:p>
            <a:pPr lvl="2">
              <a:buFont typeface="Arial" panose="020B0604020202020204" pitchFamily="34" charset="0"/>
              <a:buChar char="•"/>
            </a:pPr>
            <a:r>
              <a:rPr lang="en-US" sz="1800" dirty="0"/>
              <a:t>No receiving inspection at GDLS plants</a:t>
            </a:r>
          </a:p>
          <a:p>
            <a:pPr>
              <a:buFont typeface="Arial" panose="020B0604020202020204" pitchFamily="34" charset="0"/>
              <a:buChar char="•"/>
            </a:pPr>
            <a:r>
              <a:rPr lang="en-US" sz="2000" dirty="0"/>
              <a:t> Improper release may result in:</a:t>
            </a:r>
          </a:p>
          <a:p>
            <a:pPr lvl="2">
              <a:buFont typeface="Arial" panose="020B0604020202020204" pitchFamily="34" charset="0"/>
              <a:buChar char="•"/>
            </a:pPr>
            <a:r>
              <a:rPr lang="en-US" sz="1800" dirty="0"/>
              <a:t>Escapes to assembly</a:t>
            </a:r>
          </a:p>
          <a:p>
            <a:pPr lvl="2">
              <a:buFont typeface="Arial" panose="020B0604020202020204" pitchFamily="34" charset="0"/>
              <a:buChar char="•"/>
            </a:pPr>
            <a:r>
              <a:rPr lang="en-US" sz="1800" dirty="0"/>
              <a:t>Cost and schedule impacts</a:t>
            </a:r>
          </a:p>
          <a:p>
            <a:pPr lvl="4">
              <a:buFont typeface="Arial" panose="020B0604020202020204" pitchFamily="34" charset="0"/>
              <a:buChar char="•"/>
            </a:pPr>
            <a:r>
              <a:rPr lang="en-US" sz="1850" dirty="0"/>
              <a:t>Parts return at supplier cost</a:t>
            </a:r>
          </a:p>
          <a:p>
            <a:pPr lvl="1">
              <a:buSzPct val="100000"/>
              <a:buFont typeface="Arial" panose="020B0604020202020204" pitchFamily="34" charset="0"/>
              <a:buChar char="•"/>
            </a:pPr>
            <a:r>
              <a:rPr lang="en-US" sz="2000" dirty="0"/>
              <a:t>Suspension or removal of Inspection delegation authority (removing GDLS stamps)</a:t>
            </a:r>
          </a:p>
          <a:p>
            <a:endParaRPr lang="en-US" sz="2000" dirty="0"/>
          </a:p>
          <a:p>
            <a:endParaRPr lang="en-US" sz="2000" dirty="0"/>
          </a:p>
        </p:txBody>
      </p:sp>
      <p:pic>
        <p:nvPicPr>
          <p:cNvPr id="2" name="slide 7">
            <a:hlinkClick r:id="" action="ppaction://media"/>
            <a:extLst>
              <a:ext uri="{FF2B5EF4-FFF2-40B4-BE49-F238E27FC236}">
                <a16:creationId xmlns:a16="http://schemas.microsoft.com/office/drawing/2014/main" id="{889A8A50-14AA-6E87-AF6D-E383C71B475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347201" y="5556956"/>
            <a:ext cx="609600" cy="609600"/>
          </a:xfrm>
          <a:prstGeom prst="rect">
            <a:avLst/>
          </a:prstGeom>
        </p:spPr>
      </p:pic>
      <p:sp>
        <p:nvSpPr>
          <p:cNvPr id="4" name="Action Button: Blank 3">
            <a:hlinkClick r:id="" action="ppaction://hlinkshowjump?jump=nextslide" highlightClick="1"/>
            <a:extLst>
              <a:ext uri="{FF2B5EF4-FFF2-40B4-BE49-F238E27FC236}">
                <a16:creationId xmlns:a16="http://schemas.microsoft.com/office/drawing/2014/main" id="{4F958C70-BA7E-37F2-E258-E6792C6DD1BF}"/>
              </a:ext>
            </a:extLst>
          </p:cNvPr>
          <p:cNvSpPr/>
          <p:nvPr/>
        </p:nvSpPr>
        <p:spPr>
          <a:xfrm>
            <a:off x="10997610" y="5612516"/>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388852DC-8AA3-9E95-E88D-E847C97A7415}"/>
              </a:ext>
            </a:extLst>
          </p:cNvPr>
          <p:cNvSpPr>
            <a:spLocks noGrp="1"/>
          </p:cNvSpPr>
          <p:nvPr>
            <p:ph type="ftr" sz="quarter" idx="11"/>
          </p:nvPr>
        </p:nvSpPr>
        <p:spPr>
          <a:xfrm>
            <a:off x="1302114" y="6311585"/>
            <a:ext cx="4114800" cy="231140"/>
          </a:xfrm>
        </p:spPr>
        <p:txBody>
          <a:bodyPr/>
          <a:lstStyle/>
          <a:p>
            <a:r>
              <a:rPr lang="en-US" dirty="0"/>
              <a:t>Inspection Delegation Training </a:t>
            </a:r>
          </a:p>
        </p:txBody>
      </p:sp>
      <p:sp>
        <p:nvSpPr>
          <p:cNvPr id="5" name="Action Button: Blank 4">
            <a:hlinkClick r:id="" action="ppaction://hlinkshowjump?jump=previousslide" highlightClick="1"/>
            <a:extLst>
              <a:ext uri="{FF2B5EF4-FFF2-40B4-BE49-F238E27FC236}">
                <a16:creationId xmlns:a16="http://schemas.microsoft.com/office/drawing/2014/main" id="{CD6FAB0C-9584-62F7-8B1A-09EA63530227}"/>
              </a:ext>
            </a:extLst>
          </p:cNvPr>
          <p:cNvSpPr/>
          <p:nvPr/>
        </p:nvSpPr>
        <p:spPr>
          <a:xfrm>
            <a:off x="133782" y="5612516"/>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677507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745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CD86A-BBA0-76CC-8622-C97B899969EF}"/>
            </a:ext>
          </a:extLst>
        </p:cNvPr>
        <p:cNvGrpSpPr/>
        <p:nvPr/>
      </p:nvGrpSpPr>
      <p:grpSpPr>
        <a:xfrm>
          <a:off x="0" y="0"/>
          <a:ext cx="0" cy="0"/>
          <a:chOff x="0" y="0"/>
          <a:chExt cx="0" cy="0"/>
        </a:xfrm>
      </p:grpSpPr>
      <p:sp>
        <p:nvSpPr>
          <p:cNvPr id="8" name="Slide Number Placeholder 2">
            <a:extLst>
              <a:ext uri="{FF2B5EF4-FFF2-40B4-BE49-F238E27FC236}">
                <a16:creationId xmlns:a16="http://schemas.microsoft.com/office/drawing/2014/main" id="{7AFF8DB7-35FD-DE76-A10C-BABE9B89D7D6}"/>
              </a:ext>
            </a:extLst>
          </p:cNvPr>
          <p:cNvSpPr>
            <a:spLocks noGrp="1"/>
          </p:cNvSpPr>
          <p:nvPr>
            <p:ph type="sldNum" sz="quarter" idx="12"/>
          </p:nvPr>
        </p:nvSpPr>
        <p:spPr>
          <a:xfrm>
            <a:off x="11154425" y="6403467"/>
            <a:ext cx="621792" cy="231140"/>
          </a:xfrm>
        </p:spPr>
        <p:txBody>
          <a:bodyPr/>
          <a:lstStyle/>
          <a:p>
            <a:fld id="{46D507DF-A415-2043-B4B3-76126E56026E}" type="slidenum">
              <a:rPr lang="en-US" smtClean="0"/>
              <a:pPr/>
              <a:t>7</a:t>
            </a:fld>
            <a:endParaRPr lang="en-US" dirty="0"/>
          </a:p>
        </p:txBody>
      </p:sp>
      <p:sp>
        <p:nvSpPr>
          <p:cNvPr id="11" name="Rectangle 18">
            <a:extLst>
              <a:ext uri="{FF2B5EF4-FFF2-40B4-BE49-F238E27FC236}">
                <a16:creationId xmlns:a16="http://schemas.microsoft.com/office/drawing/2014/main" id="{6CAB009B-5F5B-BF13-0302-18CC3A5E33BF}"/>
              </a:ext>
            </a:extLst>
          </p:cNvPr>
          <p:cNvSpPr txBox="1">
            <a:spLocks noChangeArrowheads="1"/>
          </p:cNvSpPr>
          <p:nvPr/>
        </p:nvSpPr>
        <p:spPr>
          <a:xfrm>
            <a:off x="290916" y="116368"/>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Contract Review: Required First Step</a:t>
            </a:r>
            <a:endParaRPr lang="en-US" sz="2400" b="1" dirty="0">
              <a:latin typeface="+mn-lt"/>
            </a:endParaRPr>
          </a:p>
        </p:txBody>
      </p:sp>
      <p:sp>
        <p:nvSpPr>
          <p:cNvPr id="12" name="Content Placeholder 3">
            <a:extLst>
              <a:ext uri="{FF2B5EF4-FFF2-40B4-BE49-F238E27FC236}">
                <a16:creationId xmlns:a16="http://schemas.microsoft.com/office/drawing/2014/main" id="{7231D121-56AD-41E4-4B10-2406E9B36B26}"/>
              </a:ext>
            </a:extLst>
          </p:cNvPr>
          <p:cNvSpPr txBox="1">
            <a:spLocks/>
          </p:cNvSpPr>
          <p:nvPr/>
        </p:nvSpPr>
        <p:spPr>
          <a:xfrm>
            <a:off x="715926" y="1320617"/>
            <a:ext cx="11139376" cy="2706976"/>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1500" b="0" i="0" kern="1200">
                <a:solidFill>
                  <a:schemeClr val="tx1"/>
                </a:solidFill>
                <a:latin typeface="+mn-lt"/>
                <a:ea typeface="+mn-ea"/>
                <a:cs typeface="+mn-cs"/>
              </a:defRPr>
            </a:lvl1pPr>
            <a:lvl2pPr marL="173038" indent="-168275" algn="l" defTabSz="914400" rtl="0" eaLnBrk="1" latinLnBrk="0" hangingPunct="1">
              <a:lnSpc>
                <a:spcPct val="100000"/>
              </a:lnSpc>
              <a:spcBef>
                <a:spcPts val="500"/>
              </a:spcBef>
              <a:buSzPct val="80000"/>
              <a:buFont typeface="System Font Regular"/>
              <a:buChar char="−"/>
              <a:tabLst/>
              <a:defRPr sz="1400" kern="1200">
                <a:solidFill>
                  <a:schemeClr val="tx1"/>
                </a:solidFill>
                <a:latin typeface="+mn-lt"/>
                <a:ea typeface="+mn-ea"/>
                <a:cs typeface="+mn-cs"/>
              </a:defRPr>
            </a:lvl2pPr>
            <a:lvl3pPr marL="287338" indent="-114300" algn="l" defTabSz="914400" rtl="0" eaLnBrk="1" latinLnBrk="0" hangingPunct="1">
              <a:lnSpc>
                <a:spcPct val="100000"/>
              </a:lnSpc>
              <a:spcBef>
                <a:spcPts val="500"/>
              </a:spcBef>
              <a:buSzPct val="80000"/>
              <a:buFont typeface="Wingdings" pitchFamily="2" charset="2"/>
              <a:buChar char="§"/>
              <a:tabLst/>
              <a:defRPr sz="1200" kern="1200">
                <a:solidFill>
                  <a:schemeClr val="tx1"/>
                </a:solidFill>
                <a:latin typeface="+mn-lt"/>
                <a:ea typeface="+mn-ea"/>
                <a:cs typeface="+mn-cs"/>
              </a:defRPr>
            </a:lvl3pPr>
            <a:lvl4pPr marL="400050" indent="-112713" algn="l" defTabSz="914400" rtl="0" eaLnBrk="1" latinLnBrk="0" hangingPunct="1">
              <a:lnSpc>
                <a:spcPct val="100000"/>
              </a:lnSpc>
              <a:spcBef>
                <a:spcPts val="500"/>
              </a:spcBef>
              <a:buSzPct val="80000"/>
              <a:buFont typeface="System Font Regular"/>
              <a:buChar char="−"/>
              <a:tabLst/>
              <a:defRPr sz="1100" kern="1200">
                <a:solidFill>
                  <a:schemeClr val="tx1"/>
                </a:solidFill>
                <a:latin typeface="+mn-lt"/>
                <a:ea typeface="+mn-ea"/>
                <a:cs typeface="+mn-cs"/>
              </a:defRPr>
            </a:lvl4pPr>
            <a:lvl5pPr marL="514350" indent="-114300" algn="l" defTabSz="914400" rtl="0" eaLnBrk="1" latinLnBrk="0" hangingPunct="1">
              <a:lnSpc>
                <a:spcPct val="100000"/>
              </a:lnSpc>
              <a:spcBef>
                <a:spcPts val="500"/>
              </a:spcBef>
              <a:buSzPct val="80000"/>
              <a:buFont typeface="Wingdings" pitchFamily="2" charset="2"/>
              <a:buChar char="§"/>
              <a:tabLst/>
              <a:defRPr sz="1050" kern="1200">
                <a:solidFill>
                  <a:schemeClr val="tx1"/>
                </a:solidFill>
                <a:latin typeface="+mn-lt"/>
                <a:ea typeface="+mn-ea"/>
                <a:cs typeface="+mn-cs"/>
              </a:defRPr>
            </a:lvl5pPr>
            <a:lvl6pPr marL="6286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6pPr>
            <a:lvl7pPr marL="742950" indent="-114300"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7pPr>
            <a:lvl8pPr marL="8572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8pPr>
            <a:lvl9pPr marL="976313" indent="-119063"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9pPr>
          </a:lstStyle>
          <a:p>
            <a:pPr>
              <a:buFont typeface="Arial" panose="020B0604020202020204" pitchFamily="34" charset="0"/>
              <a:buChar char="•"/>
            </a:pPr>
            <a:r>
              <a:rPr lang="en-US" sz="2000" dirty="0"/>
              <a:t>Review PO and technical data package upon receipt of order from GDLS</a:t>
            </a:r>
          </a:p>
          <a:p>
            <a:pPr>
              <a:buFont typeface="Arial" panose="020B0604020202020204" pitchFamily="34" charset="0"/>
              <a:buChar char="•"/>
            </a:pPr>
            <a:r>
              <a:rPr lang="en-US" sz="2000" dirty="0"/>
              <a:t>Review and Confirm:</a:t>
            </a:r>
          </a:p>
          <a:p>
            <a:pPr lvl="2">
              <a:buFont typeface="Arial" panose="020B0604020202020204" pitchFamily="34" charset="0"/>
              <a:buChar char="•"/>
            </a:pPr>
            <a:r>
              <a:rPr lang="en-US" sz="1800" dirty="0"/>
              <a:t>Ensure the revision levels of the technical data package match what is listed on the PO</a:t>
            </a:r>
          </a:p>
          <a:p>
            <a:pPr lvl="2">
              <a:buFont typeface="Arial" panose="020B0604020202020204" pitchFamily="34" charset="0"/>
              <a:buChar char="•"/>
            </a:pPr>
            <a:r>
              <a:rPr lang="en-US" sz="1800" dirty="0"/>
              <a:t>Applicable drawings and specifications</a:t>
            </a:r>
          </a:p>
          <a:p>
            <a:pPr lvl="2">
              <a:buFont typeface="Arial" panose="020B0604020202020204" pitchFamily="34" charset="0"/>
              <a:buChar char="•"/>
            </a:pPr>
            <a:r>
              <a:rPr lang="en-US" sz="1800" dirty="0"/>
              <a:t>Flow-down requirements</a:t>
            </a:r>
          </a:p>
          <a:p>
            <a:pPr lvl="2">
              <a:buFont typeface="Arial" panose="020B0604020202020204" pitchFamily="34" charset="0"/>
              <a:buChar char="•"/>
            </a:pPr>
            <a:r>
              <a:rPr lang="en-US" sz="1800" dirty="0"/>
              <a:t>Inspection, marking, and traceability requirements</a:t>
            </a:r>
          </a:p>
          <a:p>
            <a:pPr lvl="2">
              <a:buFont typeface="Arial" panose="020B0604020202020204" pitchFamily="34" charset="0"/>
              <a:buChar char="•"/>
            </a:pPr>
            <a:r>
              <a:rPr lang="en-US" sz="1800" dirty="0"/>
              <a:t>Quality Clause requirements</a:t>
            </a:r>
          </a:p>
          <a:p>
            <a:pPr lvl="4">
              <a:buFont typeface="Arial" panose="020B0604020202020204" pitchFamily="34" charset="0"/>
              <a:buChar char="•"/>
            </a:pPr>
            <a:r>
              <a:rPr lang="en-US" sz="1650" dirty="0"/>
              <a:t>QAR/QAP</a:t>
            </a:r>
          </a:p>
          <a:p>
            <a:pPr lvl="4">
              <a:buFont typeface="Arial" panose="020B0604020202020204" pitchFamily="34" charset="0"/>
              <a:buChar char="•"/>
            </a:pPr>
            <a:r>
              <a:rPr lang="en-US" sz="1650" dirty="0"/>
              <a:t>Ordering Data</a:t>
            </a:r>
          </a:p>
          <a:p>
            <a:endParaRPr lang="en-US" sz="2000" dirty="0"/>
          </a:p>
          <a:p>
            <a:endParaRPr lang="en-US" sz="2000" dirty="0"/>
          </a:p>
        </p:txBody>
      </p:sp>
      <p:pic>
        <p:nvPicPr>
          <p:cNvPr id="2" name="Slide 8">
            <a:hlinkClick r:id="" action="ppaction://media"/>
            <a:extLst>
              <a:ext uri="{FF2B5EF4-FFF2-40B4-BE49-F238E27FC236}">
                <a16:creationId xmlns:a16="http://schemas.microsoft.com/office/drawing/2014/main" id="{441280DE-4475-4E24-3B0D-63A5DF5ABBC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426222" y="5627215"/>
            <a:ext cx="609600" cy="609600"/>
          </a:xfrm>
          <a:prstGeom prst="rect">
            <a:avLst/>
          </a:prstGeom>
        </p:spPr>
      </p:pic>
      <p:sp>
        <p:nvSpPr>
          <p:cNvPr id="4" name="Action Button: Blank 3">
            <a:hlinkClick r:id="" action="ppaction://hlinkshowjump?jump=nextslide" highlightClick="1"/>
            <a:extLst>
              <a:ext uri="{FF2B5EF4-FFF2-40B4-BE49-F238E27FC236}">
                <a16:creationId xmlns:a16="http://schemas.microsoft.com/office/drawing/2014/main" id="{57BA2589-3A8B-D630-CF4D-4AB33835E91E}"/>
              </a:ext>
            </a:extLst>
          </p:cNvPr>
          <p:cNvSpPr/>
          <p:nvPr/>
        </p:nvSpPr>
        <p:spPr>
          <a:xfrm>
            <a:off x="10997610" y="5669257"/>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758592AE-6E5F-4A88-A722-3F37D00F7589}"/>
              </a:ext>
            </a:extLst>
          </p:cNvPr>
          <p:cNvSpPr>
            <a:spLocks noGrp="1"/>
          </p:cNvSpPr>
          <p:nvPr>
            <p:ph type="ftr" sz="quarter" idx="11"/>
          </p:nvPr>
        </p:nvSpPr>
        <p:spPr>
          <a:xfrm>
            <a:off x="1175990" y="6403467"/>
            <a:ext cx="4114800" cy="231140"/>
          </a:xfrm>
        </p:spPr>
        <p:txBody>
          <a:bodyPr/>
          <a:lstStyle/>
          <a:p>
            <a:r>
              <a:rPr lang="en-US" dirty="0"/>
              <a:t>Inspection Delegation Training </a:t>
            </a:r>
          </a:p>
        </p:txBody>
      </p:sp>
      <p:sp>
        <p:nvSpPr>
          <p:cNvPr id="5" name="Action Button: Blank 4">
            <a:hlinkClick r:id="" action="ppaction://hlinkshowjump?jump=previousslide" highlightClick="1"/>
            <a:extLst>
              <a:ext uri="{FF2B5EF4-FFF2-40B4-BE49-F238E27FC236}">
                <a16:creationId xmlns:a16="http://schemas.microsoft.com/office/drawing/2014/main" id="{1B731141-0815-E87A-A315-3298F1DA6AFB}"/>
              </a:ext>
            </a:extLst>
          </p:cNvPr>
          <p:cNvSpPr/>
          <p:nvPr/>
        </p:nvSpPr>
        <p:spPr>
          <a:xfrm>
            <a:off x="131760" y="5669257"/>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3201243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1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E14FFA-69A5-668E-B130-9ECF771C60C4}"/>
            </a:ext>
          </a:extLst>
        </p:cNvPr>
        <p:cNvGrpSpPr/>
        <p:nvPr/>
      </p:nvGrpSpPr>
      <p:grpSpPr>
        <a:xfrm>
          <a:off x="0" y="0"/>
          <a:ext cx="0" cy="0"/>
          <a:chOff x="0" y="0"/>
          <a:chExt cx="0" cy="0"/>
        </a:xfrm>
      </p:grpSpPr>
      <p:sp>
        <p:nvSpPr>
          <p:cNvPr id="8" name="Slide Number Placeholder 2">
            <a:extLst>
              <a:ext uri="{FF2B5EF4-FFF2-40B4-BE49-F238E27FC236}">
                <a16:creationId xmlns:a16="http://schemas.microsoft.com/office/drawing/2014/main" id="{ED660C50-B7DA-56D4-30EF-974A2E5E145C}"/>
              </a:ext>
            </a:extLst>
          </p:cNvPr>
          <p:cNvSpPr>
            <a:spLocks noGrp="1"/>
          </p:cNvSpPr>
          <p:nvPr>
            <p:ph type="sldNum" sz="quarter" idx="12"/>
          </p:nvPr>
        </p:nvSpPr>
        <p:spPr>
          <a:xfrm>
            <a:off x="11154425" y="6403467"/>
            <a:ext cx="621792" cy="231140"/>
          </a:xfrm>
        </p:spPr>
        <p:txBody>
          <a:bodyPr/>
          <a:lstStyle/>
          <a:p>
            <a:fld id="{46D507DF-A415-2043-B4B3-76126E56026E}" type="slidenum">
              <a:rPr lang="en-US" smtClean="0"/>
              <a:pPr/>
              <a:t>8</a:t>
            </a:fld>
            <a:endParaRPr lang="en-US" dirty="0"/>
          </a:p>
        </p:txBody>
      </p:sp>
      <p:pic>
        <p:nvPicPr>
          <p:cNvPr id="11" name="Picture 10">
            <a:extLst>
              <a:ext uri="{FF2B5EF4-FFF2-40B4-BE49-F238E27FC236}">
                <a16:creationId xmlns:a16="http://schemas.microsoft.com/office/drawing/2014/main" id="{C6322C45-F1FC-7D22-4225-F18CEADB755F}"/>
              </a:ext>
            </a:extLst>
          </p:cNvPr>
          <p:cNvPicPr>
            <a:picLocks noChangeAspect="1"/>
          </p:cNvPicPr>
          <p:nvPr/>
        </p:nvPicPr>
        <p:blipFill>
          <a:blip r:embed="rId5"/>
          <a:stretch>
            <a:fillRect/>
          </a:stretch>
        </p:blipFill>
        <p:spPr>
          <a:xfrm>
            <a:off x="8116866" y="2954078"/>
            <a:ext cx="2865368" cy="2584928"/>
          </a:xfrm>
          <a:prstGeom prst="rect">
            <a:avLst/>
          </a:prstGeom>
        </p:spPr>
      </p:pic>
      <p:sp>
        <p:nvSpPr>
          <p:cNvPr id="12" name="Rectangle 18">
            <a:extLst>
              <a:ext uri="{FF2B5EF4-FFF2-40B4-BE49-F238E27FC236}">
                <a16:creationId xmlns:a16="http://schemas.microsoft.com/office/drawing/2014/main" id="{67F70D0E-DD20-28CD-4197-2EEF4FD61BD5}"/>
              </a:ext>
            </a:extLst>
          </p:cNvPr>
          <p:cNvSpPr txBox="1">
            <a:spLocks noChangeArrowheads="1"/>
          </p:cNvSpPr>
          <p:nvPr/>
        </p:nvSpPr>
        <p:spPr>
          <a:xfrm>
            <a:off x="233801" y="143800"/>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Contract Review: Sample PO - US</a:t>
            </a:r>
            <a:endParaRPr lang="en-US" sz="2400" b="1" dirty="0">
              <a:latin typeface="+mn-lt"/>
            </a:endParaRPr>
          </a:p>
        </p:txBody>
      </p:sp>
      <p:sp>
        <p:nvSpPr>
          <p:cNvPr id="13" name="Content Placeholder 4">
            <a:extLst>
              <a:ext uri="{FF2B5EF4-FFF2-40B4-BE49-F238E27FC236}">
                <a16:creationId xmlns:a16="http://schemas.microsoft.com/office/drawing/2014/main" id="{C5B84E15-3D4B-13F2-2408-B03E6B74808E}"/>
              </a:ext>
            </a:extLst>
          </p:cNvPr>
          <p:cNvSpPr txBox="1">
            <a:spLocks/>
          </p:cNvSpPr>
          <p:nvPr/>
        </p:nvSpPr>
        <p:spPr>
          <a:xfrm>
            <a:off x="1654993" y="1373567"/>
            <a:ext cx="2581034" cy="384354"/>
          </a:xfrm>
          <a:prstGeom prst="rect">
            <a:avLst/>
          </a:prstGeom>
          <a:solidFill>
            <a:schemeClr val="bg1"/>
          </a:solidFill>
        </p:spPr>
        <p:txBody>
          <a:bodyPr/>
          <a:lstStyle>
            <a:lvl1pPr marL="0" indent="0" algn="l" defTabSz="914400" rtl="0" eaLnBrk="1" latinLnBrk="0" hangingPunct="1">
              <a:lnSpc>
                <a:spcPct val="100000"/>
              </a:lnSpc>
              <a:spcBef>
                <a:spcPts val="1000"/>
              </a:spcBef>
              <a:buFont typeface="Arial" panose="020B0604020202020204" pitchFamily="34" charset="0"/>
              <a:buNone/>
              <a:defRPr sz="1500" b="0" i="0" kern="1200">
                <a:solidFill>
                  <a:schemeClr val="tx1"/>
                </a:solidFill>
                <a:latin typeface="+mn-lt"/>
                <a:ea typeface="+mn-ea"/>
                <a:cs typeface="+mn-cs"/>
              </a:defRPr>
            </a:lvl1pPr>
            <a:lvl2pPr marL="173038" indent="-168275" algn="l" defTabSz="914400" rtl="0" eaLnBrk="1" latinLnBrk="0" hangingPunct="1">
              <a:lnSpc>
                <a:spcPct val="100000"/>
              </a:lnSpc>
              <a:spcBef>
                <a:spcPts val="500"/>
              </a:spcBef>
              <a:buSzPct val="80000"/>
              <a:buFont typeface="System Font Regular"/>
              <a:buChar char="−"/>
              <a:tabLst/>
              <a:defRPr sz="1400" kern="1200">
                <a:solidFill>
                  <a:schemeClr val="tx1"/>
                </a:solidFill>
                <a:latin typeface="+mn-lt"/>
                <a:ea typeface="+mn-ea"/>
                <a:cs typeface="+mn-cs"/>
              </a:defRPr>
            </a:lvl2pPr>
            <a:lvl3pPr marL="287338" indent="-114300" algn="l" defTabSz="914400" rtl="0" eaLnBrk="1" latinLnBrk="0" hangingPunct="1">
              <a:lnSpc>
                <a:spcPct val="100000"/>
              </a:lnSpc>
              <a:spcBef>
                <a:spcPts val="500"/>
              </a:spcBef>
              <a:buSzPct val="80000"/>
              <a:buFont typeface="Wingdings" pitchFamily="2" charset="2"/>
              <a:buChar char="§"/>
              <a:tabLst/>
              <a:defRPr sz="1200" kern="1200">
                <a:solidFill>
                  <a:schemeClr val="tx1"/>
                </a:solidFill>
                <a:latin typeface="+mn-lt"/>
                <a:ea typeface="+mn-ea"/>
                <a:cs typeface="+mn-cs"/>
              </a:defRPr>
            </a:lvl3pPr>
            <a:lvl4pPr marL="400050" indent="-112713" algn="l" defTabSz="914400" rtl="0" eaLnBrk="1" latinLnBrk="0" hangingPunct="1">
              <a:lnSpc>
                <a:spcPct val="100000"/>
              </a:lnSpc>
              <a:spcBef>
                <a:spcPts val="500"/>
              </a:spcBef>
              <a:buSzPct val="80000"/>
              <a:buFont typeface="System Font Regular"/>
              <a:buChar char="−"/>
              <a:tabLst/>
              <a:defRPr sz="1100" kern="1200">
                <a:solidFill>
                  <a:schemeClr val="tx1"/>
                </a:solidFill>
                <a:latin typeface="+mn-lt"/>
                <a:ea typeface="+mn-ea"/>
                <a:cs typeface="+mn-cs"/>
              </a:defRPr>
            </a:lvl4pPr>
            <a:lvl5pPr marL="514350" indent="-114300" algn="l" defTabSz="914400" rtl="0" eaLnBrk="1" latinLnBrk="0" hangingPunct="1">
              <a:lnSpc>
                <a:spcPct val="100000"/>
              </a:lnSpc>
              <a:spcBef>
                <a:spcPts val="500"/>
              </a:spcBef>
              <a:buSzPct val="80000"/>
              <a:buFont typeface="Wingdings" pitchFamily="2" charset="2"/>
              <a:buChar char="§"/>
              <a:tabLst/>
              <a:defRPr sz="1050" kern="1200">
                <a:solidFill>
                  <a:schemeClr val="tx1"/>
                </a:solidFill>
                <a:latin typeface="+mn-lt"/>
                <a:ea typeface="+mn-ea"/>
                <a:cs typeface="+mn-cs"/>
              </a:defRPr>
            </a:lvl5pPr>
            <a:lvl6pPr marL="6286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6pPr>
            <a:lvl7pPr marL="742950" indent="-114300"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7pPr>
            <a:lvl8pPr marL="8572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8pPr>
            <a:lvl9pPr marL="976313" indent="-119063"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9pPr>
          </a:lstStyle>
          <a:p>
            <a:r>
              <a:rPr lang="en-US" sz="1800" b="1"/>
              <a:t>GDLS U.S. PO</a:t>
            </a:r>
          </a:p>
          <a:p>
            <a:endParaRPr lang="en-US" sz="1800" b="1" dirty="0">
              <a:solidFill>
                <a:srgbClr val="0070C0"/>
              </a:solidFill>
            </a:endParaRPr>
          </a:p>
        </p:txBody>
      </p:sp>
      <p:sp>
        <p:nvSpPr>
          <p:cNvPr id="14" name="TextBox 13">
            <a:extLst>
              <a:ext uri="{FF2B5EF4-FFF2-40B4-BE49-F238E27FC236}">
                <a16:creationId xmlns:a16="http://schemas.microsoft.com/office/drawing/2014/main" id="{945EF8CE-3222-7B10-E5FD-9A89DABBEFDE}"/>
              </a:ext>
            </a:extLst>
          </p:cNvPr>
          <p:cNvSpPr txBox="1"/>
          <p:nvPr/>
        </p:nvSpPr>
        <p:spPr>
          <a:xfrm>
            <a:off x="7955974" y="1383189"/>
            <a:ext cx="3751691" cy="1200329"/>
          </a:xfrm>
          <a:prstGeom prst="rect">
            <a:avLst/>
          </a:prstGeom>
          <a:noFill/>
        </p:spPr>
        <p:txBody>
          <a:bodyPr wrap="square" rtlCol="0">
            <a:spAutoFit/>
          </a:bodyPr>
          <a:lstStyle/>
          <a:p>
            <a:pPr marL="171450" indent="-171450">
              <a:buFont typeface="Arial" panose="020B0604020202020204" pitchFamily="34" charset="0"/>
              <a:buChar char="•"/>
            </a:pPr>
            <a:r>
              <a:rPr lang="en-US" sz="1800" dirty="0">
                <a:solidFill>
                  <a:schemeClr val="tx1"/>
                </a:solidFill>
              </a:rPr>
              <a:t>PO’s for the US start with 4</a:t>
            </a:r>
          </a:p>
          <a:p>
            <a:pPr marL="171450" indent="-171450">
              <a:buFont typeface="Arial" panose="020B0604020202020204" pitchFamily="34" charset="0"/>
              <a:buChar char="•"/>
            </a:pPr>
            <a:endParaRPr lang="en-US" sz="1800" dirty="0">
              <a:solidFill>
                <a:schemeClr val="tx1"/>
              </a:solidFill>
            </a:endParaRPr>
          </a:p>
          <a:p>
            <a:pPr marL="171450" indent="-171450">
              <a:buFont typeface="Arial" panose="020B0604020202020204" pitchFamily="34" charset="0"/>
              <a:buChar char="•"/>
            </a:pPr>
            <a:r>
              <a:rPr lang="en-US" sz="1800" dirty="0">
                <a:solidFill>
                  <a:schemeClr val="tx1"/>
                </a:solidFill>
              </a:rPr>
              <a:t>Location of Quality Clause under the line item number</a:t>
            </a:r>
          </a:p>
        </p:txBody>
      </p:sp>
      <p:pic>
        <p:nvPicPr>
          <p:cNvPr id="15" name="Picture 14">
            <a:extLst>
              <a:ext uri="{FF2B5EF4-FFF2-40B4-BE49-F238E27FC236}">
                <a16:creationId xmlns:a16="http://schemas.microsoft.com/office/drawing/2014/main" id="{443A5FC9-5F8A-75F4-A94C-8D908BAE408D}"/>
              </a:ext>
            </a:extLst>
          </p:cNvPr>
          <p:cNvPicPr>
            <a:picLocks noChangeAspect="1"/>
          </p:cNvPicPr>
          <p:nvPr/>
        </p:nvPicPr>
        <p:blipFill>
          <a:blip r:embed="rId6"/>
          <a:stretch>
            <a:fillRect/>
          </a:stretch>
        </p:blipFill>
        <p:spPr>
          <a:xfrm>
            <a:off x="1151142" y="2162900"/>
            <a:ext cx="6751303" cy="3668274"/>
          </a:xfrm>
          <a:prstGeom prst="rect">
            <a:avLst/>
          </a:prstGeom>
        </p:spPr>
      </p:pic>
      <p:cxnSp>
        <p:nvCxnSpPr>
          <p:cNvPr id="16" name="Straight Arrow Connector 15">
            <a:extLst>
              <a:ext uri="{FF2B5EF4-FFF2-40B4-BE49-F238E27FC236}">
                <a16:creationId xmlns:a16="http://schemas.microsoft.com/office/drawing/2014/main" id="{F7F3D956-1BEB-1517-4A5A-D1975F8DC1D6}"/>
              </a:ext>
            </a:extLst>
          </p:cNvPr>
          <p:cNvCxnSpPr>
            <a:cxnSpLocks/>
          </p:cNvCxnSpPr>
          <p:nvPr/>
        </p:nvCxnSpPr>
        <p:spPr bwMode="auto">
          <a:xfrm>
            <a:off x="3156990" y="1732335"/>
            <a:ext cx="3737878" cy="1143662"/>
          </a:xfrm>
          <a:prstGeom prst="straightConnector1">
            <a:avLst/>
          </a:prstGeom>
          <a:noFill/>
          <a:ln w="57150" cap="flat" cmpd="sng" algn="ctr">
            <a:solidFill>
              <a:srgbClr val="FF0000"/>
            </a:solidFill>
            <a:prstDash val="solid"/>
            <a:round/>
            <a:headEnd type="none" w="med" len="med"/>
            <a:tailEnd type="triangle"/>
          </a:ln>
          <a:effectLst/>
        </p:spPr>
      </p:cxnSp>
      <p:cxnSp>
        <p:nvCxnSpPr>
          <p:cNvPr id="17" name="Straight Arrow Connector 16">
            <a:extLst>
              <a:ext uri="{FF2B5EF4-FFF2-40B4-BE49-F238E27FC236}">
                <a16:creationId xmlns:a16="http://schemas.microsoft.com/office/drawing/2014/main" id="{5B0C3562-B349-00B6-697D-98625BC98FD6}"/>
              </a:ext>
            </a:extLst>
          </p:cNvPr>
          <p:cNvCxnSpPr>
            <a:cxnSpLocks/>
          </p:cNvCxnSpPr>
          <p:nvPr/>
        </p:nvCxnSpPr>
        <p:spPr bwMode="auto">
          <a:xfrm flipH="1">
            <a:off x="7255239" y="1590782"/>
            <a:ext cx="861627" cy="1200329"/>
          </a:xfrm>
          <a:prstGeom prst="straightConnector1">
            <a:avLst/>
          </a:prstGeom>
          <a:noFill/>
          <a:ln w="57150" cap="flat" cmpd="sng" algn="ctr">
            <a:solidFill>
              <a:srgbClr val="FF0000"/>
            </a:solidFill>
            <a:prstDash val="solid"/>
            <a:round/>
            <a:headEnd type="none" w="med" len="med"/>
            <a:tailEnd type="triangle"/>
          </a:ln>
          <a:effectLst/>
        </p:spPr>
      </p:cxnSp>
      <p:cxnSp>
        <p:nvCxnSpPr>
          <p:cNvPr id="18" name="Straight Arrow Connector 17">
            <a:extLst>
              <a:ext uri="{FF2B5EF4-FFF2-40B4-BE49-F238E27FC236}">
                <a16:creationId xmlns:a16="http://schemas.microsoft.com/office/drawing/2014/main" id="{22B3FE82-B5AE-5743-53EB-CABF3417008E}"/>
              </a:ext>
            </a:extLst>
          </p:cNvPr>
          <p:cNvCxnSpPr>
            <a:cxnSpLocks/>
          </p:cNvCxnSpPr>
          <p:nvPr/>
        </p:nvCxnSpPr>
        <p:spPr bwMode="auto">
          <a:xfrm flipH="1">
            <a:off x="8396865" y="2621375"/>
            <a:ext cx="1245557" cy="1711781"/>
          </a:xfrm>
          <a:prstGeom prst="straightConnector1">
            <a:avLst/>
          </a:prstGeom>
          <a:noFill/>
          <a:ln w="57150" cap="flat" cmpd="sng" algn="ctr">
            <a:solidFill>
              <a:srgbClr val="FF0000"/>
            </a:solidFill>
            <a:prstDash val="solid"/>
            <a:round/>
            <a:headEnd type="none" w="med" len="med"/>
            <a:tailEnd type="triangle"/>
          </a:ln>
          <a:effectLst/>
        </p:spPr>
      </p:cxnSp>
      <p:pic>
        <p:nvPicPr>
          <p:cNvPr id="2" name="slide 9">
            <a:hlinkClick r:id="" action="ppaction://media"/>
            <a:extLst>
              <a:ext uri="{FF2B5EF4-FFF2-40B4-BE49-F238E27FC236}">
                <a16:creationId xmlns:a16="http://schemas.microsoft.com/office/drawing/2014/main" id="{DF729784-F87E-1C3D-3EAC-D0B1735B1AA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337622" y="5604766"/>
            <a:ext cx="609600" cy="609600"/>
          </a:xfrm>
          <a:prstGeom prst="rect">
            <a:avLst/>
          </a:prstGeom>
        </p:spPr>
      </p:pic>
      <p:sp>
        <p:nvSpPr>
          <p:cNvPr id="4" name="Action Button: Blank 3">
            <a:hlinkClick r:id="" action="ppaction://hlinkshowjump?jump=nextslide" highlightClick="1"/>
            <a:extLst>
              <a:ext uri="{FF2B5EF4-FFF2-40B4-BE49-F238E27FC236}">
                <a16:creationId xmlns:a16="http://schemas.microsoft.com/office/drawing/2014/main" id="{59D5CB46-324D-F4DF-4E30-A91B8F0D8495}"/>
              </a:ext>
            </a:extLst>
          </p:cNvPr>
          <p:cNvSpPr/>
          <p:nvPr/>
        </p:nvSpPr>
        <p:spPr>
          <a:xfrm>
            <a:off x="10997610" y="5646808"/>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279868D2-FD36-F018-A5C0-38FEB00963E6}"/>
              </a:ext>
            </a:extLst>
          </p:cNvPr>
          <p:cNvSpPr>
            <a:spLocks noGrp="1"/>
          </p:cNvSpPr>
          <p:nvPr>
            <p:ph type="ftr" sz="quarter" idx="11"/>
          </p:nvPr>
        </p:nvSpPr>
        <p:spPr>
          <a:xfrm>
            <a:off x="1228542" y="6385113"/>
            <a:ext cx="4114800" cy="231140"/>
          </a:xfrm>
        </p:spPr>
        <p:txBody>
          <a:bodyPr/>
          <a:lstStyle/>
          <a:p>
            <a:r>
              <a:rPr lang="en-US" dirty="0"/>
              <a:t>Inspection Delegation Training </a:t>
            </a:r>
          </a:p>
        </p:txBody>
      </p:sp>
      <p:sp>
        <p:nvSpPr>
          <p:cNvPr id="5" name="Action Button: Blank 4">
            <a:hlinkClick r:id="" action="ppaction://hlinkshowjump?jump=previousslide" highlightClick="1"/>
            <a:extLst>
              <a:ext uri="{FF2B5EF4-FFF2-40B4-BE49-F238E27FC236}">
                <a16:creationId xmlns:a16="http://schemas.microsoft.com/office/drawing/2014/main" id="{228DD3E0-F62B-83D2-5740-C6E4B35AE2A9}"/>
              </a:ext>
            </a:extLst>
          </p:cNvPr>
          <p:cNvSpPr/>
          <p:nvPr/>
        </p:nvSpPr>
        <p:spPr>
          <a:xfrm>
            <a:off x="60210" y="5629260"/>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2794275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87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13644C-2C52-B2D6-EE48-49C0BEA6CC3F}"/>
            </a:ext>
          </a:extLst>
        </p:cNvPr>
        <p:cNvGrpSpPr/>
        <p:nvPr/>
      </p:nvGrpSpPr>
      <p:grpSpPr>
        <a:xfrm>
          <a:off x="0" y="0"/>
          <a:ext cx="0" cy="0"/>
          <a:chOff x="0" y="0"/>
          <a:chExt cx="0" cy="0"/>
        </a:xfrm>
      </p:grpSpPr>
      <p:sp>
        <p:nvSpPr>
          <p:cNvPr id="8" name="Slide Number Placeholder 2">
            <a:extLst>
              <a:ext uri="{FF2B5EF4-FFF2-40B4-BE49-F238E27FC236}">
                <a16:creationId xmlns:a16="http://schemas.microsoft.com/office/drawing/2014/main" id="{758B9B6C-68B6-9A7E-BA95-9ACCEA9B7BB4}"/>
              </a:ext>
            </a:extLst>
          </p:cNvPr>
          <p:cNvSpPr>
            <a:spLocks noGrp="1"/>
          </p:cNvSpPr>
          <p:nvPr>
            <p:ph type="sldNum" sz="quarter" idx="12"/>
          </p:nvPr>
        </p:nvSpPr>
        <p:spPr>
          <a:xfrm>
            <a:off x="11154425" y="6403467"/>
            <a:ext cx="621792" cy="231140"/>
          </a:xfrm>
        </p:spPr>
        <p:txBody>
          <a:bodyPr/>
          <a:lstStyle/>
          <a:p>
            <a:fld id="{46D507DF-A415-2043-B4B3-76126E56026E}" type="slidenum">
              <a:rPr lang="en-US" smtClean="0"/>
              <a:pPr/>
              <a:t>9</a:t>
            </a:fld>
            <a:endParaRPr lang="en-US" dirty="0"/>
          </a:p>
        </p:txBody>
      </p:sp>
      <p:sp>
        <p:nvSpPr>
          <p:cNvPr id="11" name="Rectangle 18">
            <a:extLst>
              <a:ext uri="{FF2B5EF4-FFF2-40B4-BE49-F238E27FC236}">
                <a16:creationId xmlns:a16="http://schemas.microsoft.com/office/drawing/2014/main" id="{7E548FEB-61B8-9C2E-13FB-D81D2B490FA3}"/>
              </a:ext>
            </a:extLst>
          </p:cNvPr>
          <p:cNvSpPr txBox="1">
            <a:spLocks noChangeArrowheads="1"/>
          </p:cNvSpPr>
          <p:nvPr/>
        </p:nvSpPr>
        <p:spPr>
          <a:xfrm>
            <a:off x="263484" y="137306"/>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Contract Review: Sample PO - London</a:t>
            </a:r>
            <a:endParaRPr lang="en-US" sz="2400" b="1" dirty="0">
              <a:latin typeface="+mn-lt"/>
            </a:endParaRPr>
          </a:p>
        </p:txBody>
      </p:sp>
      <p:sp>
        <p:nvSpPr>
          <p:cNvPr id="12" name="TextBox 11">
            <a:extLst>
              <a:ext uri="{FF2B5EF4-FFF2-40B4-BE49-F238E27FC236}">
                <a16:creationId xmlns:a16="http://schemas.microsoft.com/office/drawing/2014/main" id="{473CD55E-290E-60AE-2634-2C56DCEC6528}"/>
              </a:ext>
            </a:extLst>
          </p:cNvPr>
          <p:cNvSpPr txBox="1"/>
          <p:nvPr/>
        </p:nvSpPr>
        <p:spPr>
          <a:xfrm>
            <a:off x="9125741" y="1993114"/>
            <a:ext cx="2801275" cy="2554545"/>
          </a:xfrm>
          <a:prstGeom prst="rect">
            <a:avLst/>
          </a:prstGeom>
          <a:noFill/>
        </p:spPr>
        <p:txBody>
          <a:bodyPr wrap="square" rtlCol="0">
            <a:spAutoFit/>
          </a:bodyPr>
          <a:lstStyle/>
          <a:p>
            <a:pPr marL="171450" indent="-171450">
              <a:buFont typeface="Arial" panose="020B0604020202020204" pitchFamily="34" charset="0"/>
              <a:buChar char="•"/>
            </a:pPr>
            <a:r>
              <a:rPr lang="en-US" sz="2000" dirty="0">
                <a:solidFill>
                  <a:schemeClr val="tx1"/>
                </a:solidFill>
              </a:rPr>
              <a:t>Canadian PO’s start with a 3 as a number</a:t>
            </a:r>
          </a:p>
          <a:p>
            <a:pPr marL="171450" indent="-171450">
              <a:buFont typeface="Arial" panose="020B0604020202020204" pitchFamily="34" charset="0"/>
              <a:buChar char="•"/>
            </a:pPr>
            <a:endParaRPr lang="en-US" sz="2000" dirty="0">
              <a:solidFill>
                <a:schemeClr val="tx1"/>
              </a:solidFill>
            </a:endParaRPr>
          </a:p>
          <a:p>
            <a:pPr marL="171450" indent="-171450">
              <a:buFont typeface="Arial" panose="020B0604020202020204" pitchFamily="34" charset="0"/>
              <a:buChar char="•"/>
            </a:pPr>
            <a:r>
              <a:rPr lang="en-US" sz="2000" dirty="0">
                <a:solidFill>
                  <a:schemeClr val="tx1"/>
                </a:solidFill>
              </a:rPr>
              <a:t>The Drawing Rev and quality clauses are part of header of line</a:t>
            </a:r>
          </a:p>
        </p:txBody>
      </p:sp>
      <p:pic>
        <p:nvPicPr>
          <p:cNvPr id="13" name="Picture 12">
            <a:extLst>
              <a:ext uri="{FF2B5EF4-FFF2-40B4-BE49-F238E27FC236}">
                <a16:creationId xmlns:a16="http://schemas.microsoft.com/office/drawing/2014/main" id="{95461A14-943E-5F7A-145C-2C9FE279D529}"/>
              </a:ext>
            </a:extLst>
          </p:cNvPr>
          <p:cNvPicPr>
            <a:picLocks noChangeAspect="1"/>
          </p:cNvPicPr>
          <p:nvPr/>
        </p:nvPicPr>
        <p:blipFill>
          <a:blip r:embed="rId5"/>
          <a:stretch>
            <a:fillRect/>
          </a:stretch>
        </p:blipFill>
        <p:spPr>
          <a:xfrm>
            <a:off x="1309142" y="1766348"/>
            <a:ext cx="7661510" cy="4235112"/>
          </a:xfrm>
          <a:prstGeom prst="rect">
            <a:avLst/>
          </a:prstGeom>
        </p:spPr>
      </p:pic>
      <p:sp>
        <p:nvSpPr>
          <p:cNvPr id="14" name="TextBox 13">
            <a:extLst>
              <a:ext uri="{FF2B5EF4-FFF2-40B4-BE49-F238E27FC236}">
                <a16:creationId xmlns:a16="http://schemas.microsoft.com/office/drawing/2014/main" id="{A3BF465F-A15E-A18E-9707-70471730AF51}"/>
              </a:ext>
            </a:extLst>
          </p:cNvPr>
          <p:cNvSpPr txBox="1"/>
          <p:nvPr/>
        </p:nvSpPr>
        <p:spPr>
          <a:xfrm>
            <a:off x="2089399" y="1286686"/>
            <a:ext cx="6100996" cy="369332"/>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000000"/>
              </a:buClr>
              <a:buSzPct val="80000"/>
              <a:buFont typeface="Wingdings" panose="05000000000000000000" pitchFamily="2" charset="2"/>
              <a:buNone/>
              <a:tabLst/>
              <a:defRPr/>
            </a:pPr>
            <a:r>
              <a:rPr kumimoji="0" lang="en-US" sz="1800" b="1" i="0" u="none" strike="noStrike" kern="0" cap="none" spc="0" normalizeH="0" baseline="0" noProof="0" dirty="0">
                <a:ln>
                  <a:noFill/>
                </a:ln>
                <a:solidFill>
                  <a:srgbClr val="000000"/>
                </a:solidFill>
                <a:effectLst/>
                <a:uLnTx/>
                <a:uFillTx/>
                <a:latin typeface="Arial"/>
                <a:ea typeface="+mn-ea"/>
                <a:cs typeface="+mn-cs"/>
              </a:rPr>
              <a:t>GDLS CANADA PO</a:t>
            </a:r>
          </a:p>
        </p:txBody>
      </p:sp>
      <p:cxnSp>
        <p:nvCxnSpPr>
          <p:cNvPr id="15" name="Straight Arrow Connector 14">
            <a:extLst>
              <a:ext uri="{FF2B5EF4-FFF2-40B4-BE49-F238E27FC236}">
                <a16:creationId xmlns:a16="http://schemas.microsoft.com/office/drawing/2014/main" id="{1C90A53E-FCEA-7407-9D93-33B656C84A60}"/>
              </a:ext>
            </a:extLst>
          </p:cNvPr>
          <p:cNvCxnSpPr>
            <a:cxnSpLocks/>
          </p:cNvCxnSpPr>
          <p:nvPr/>
        </p:nvCxnSpPr>
        <p:spPr bwMode="auto">
          <a:xfrm>
            <a:off x="4392118" y="1526809"/>
            <a:ext cx="481911" cy="781676"/>
          </a:xfrm>
          <a:prstGeom prst="straightConnector1">
            <a:avLst/>
          </a:prstGeom>
          <a:noFill/>
          <a:ln w="57150" cap="flat" cmpd="sng" algn="ctr">
            <a:solidFill>
              <a:srgbClr val="FF0000"/>
            </a:solidFill>
            <a:prstDash val="solid"/>
            <a:round/>
            <a:headEnd type="none" w="med" len="med"/>
            <a:tailEnd type="triangle"/>
          </a:ln>
          <a:effectLst/>
        </p:spPr>
      </p:cxnSp>
      <p:cxnSp>
        <p:nvCxnSpPr>
          <p:cNvPr id="16" name="Straight Arrow Connector 15">
            <a:extLst>
              <a:ext uri="{FF2B5EF4-FFF2-40B4-BE49-F238E27FC236}">
                <a16:creationId xmlns:a16="http://schemas.microsoft.com/office/drawing/2014/main" id="{7F644ABF-922B-372A-AF0B-E405F4550C4B}"/>
              </a:ext>
            </a:extLst>
          </p:cNvPr>
          <p:cNvCxnSpPr>
            <a:cxnSpLocks/>
          </p:cNvCxnSpPr>
          <p:nvPr/>
        </p:nvCxnSpPr>
        <p:spPr bwMode="auto">
          <a:xfrm flipH="1">
            <a:off x="5897669" y="2308485"/>
            <a:ext cx="3228072" cy="0"/>
          </a:xfrm>
          <a:prstGeom prst="straightConnector1">
            <a:avLst/>
          </a:prstGeom>
          <a:noFill/>
          <a:ln w="57150" cap="flat" cmpd="sng" algn="ctr">
            <a:solidFill>
              <a:srgbClr val="FF0000"/>
            </a:solidFill>
            <a:prstDash val="solid"/>
            <a:round/>
            <a:headEnd type="none" w="med" len="med"/>
            <a:tailEnd type="triangle"/>
          </a:ln>
          <a:effectLst/>
        </p:spPr>
      </p:cxnSp>
      <p:cxnSp>
        <p:nvCxnSpPr>
          <p:cNvPr id="17" name="Straight Arrow Connector 16">
            <a:extLst>
              <a:ext uri="{FF2B5EF4-FFF2-40B4-BE49-F238E27FC236}">
                <a16:creationId xmlns:a16="http://schemas.microsoft.com/office/drawing/2014/main" id="{D2B016B2-216A-8BF2-BE39-AEE1949641BC}"/>
              </a:ext>
            </a:extLst>
          </p:cNvPr>
          <p:cNvCxnSpPr>
            <a:cxnSpLocks/>
          </p:cNvCxnSpPr>
          <p:nvPr/>
        </p:nvCxnSpPr>
        <p:spPr bwMode="auto">
          <a:xfrm flipH="1">
            <a:off x="6550702" y="4077325"/>
            <a:ext cx="2801275" cy="1499016"/>
          </a:xfrm>
          <a:prstGeom prst="straightConnector1">
            <a:avLst/>
          </a:prstGeom>
          <a:noFill/>
          <a:ln w="57150" cap="flat" cmpd="sng" algn="ctr">
            <a:solidFill>
              <a:srgbClr val="FF0000"/>
            </a:solidFill>
            <a:prstDash val="solid"/>
            <a:round/>
            <a:headEnd type="none" w="med" len="med"/>
            <a:tailEnd type="triangle"/>
          </a:ln>
          <a:effectLst/>
        </p:spPr>
      </p:cxnSp>
      <p:cxnSp>
        <p:nvCxnSpPr>
          <p:cNvPr id="18" name="Straight Arrow Connector 17">
            <a:extLst>
              <a:ext uri="{FF2B5EF4-FFF2-40B4-BE49-F238E27FC236}">
                <a16:creationId xmlns:a16="http://schemas.microsoft.com/office/drawing/2014/main" id="{D2821B9F-3D7D-8680-84ED-2383C00B2777}"/>
              </a:ext>
            </a:extLst>
          </p:cNvPr>
          <p:cNvCxnSpPr>
            <a:cxnSpLocks/>
          </p:cNvCxnSpPr>
          <p:nvPr/>
        </p:nvCxnSpPr>
        <p:spPr bwMode="auto">
          <a:xfrm flipH="1">
            <a:off x="3192905" y="4077325"/>
            <a:ext cx="6159072" cy="1499016"/>
          </a:xfrm>
          <a:prstGeom prst="straightConnector1">
            <a:avLst/>
          </a:prstGeom>
          <a:noFill/>
          <a:ln w="57150" cap="flat" cmpd="sng" algn="ctr">
            <a:solidFill>
              <a:srgbClr val="FF0000"/>
            </a:solidFill>
            <a:prstDash val="solid"/>
            <a:round/>
            <a:headEnd type="none" w="med" len="med"/>
            <a:tailEnd type="triangle"/>
          </a:ln>
          <a:effectLst/>
        </p:spPr>
      </p:cxnSp>
      <p:pic>
        <p:nvPicPr>
          <p:cNvPr id="2" name="slide 10">
            <a:hlinkClick r:id="" action="ppaction://media"/>
            <a:extLst>
              <a:ext uri="{FF2B5EF4-FFF2-40B4-BE49-F238E27FC236}">
                <a16:creationId xmlns:a16="http://schemas.microsoft.com/office/drawing/2014/main" id="{EF3DDC16-1696-35D9-98AD-9106CAA072C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343771" y="5576341"/>
            <a:ext cx="609600" cy="609600"/>
          </a:xfrm>
          <a:prstGeom prst="rect">
            <a:avLst/>
          </a:prstGeom>
        </p:spPr>
      </p:pic>
      <p:sp>
        <p:nvSpPr>
          <p:cNvPr id="4" name="Action Button: Blank 3">
            <a:hlinkClick r:id="" action="ppaction://hlinkshowjump?jump=nextslide" highlightClick="1"/>
            <a:extLst>
              <a:ext uri="{FF2B5EF4-FFF2-40B4-BE49-F238E27FC236}">
                <a16:creationId xmlns:a16="http://schemas.microsoft.com/office/drawing/2014/main" id="{F8DCEB8E-0DC9-6FAD-4014-1B5CEFA2F31D}"/>
              </a:ext>
            </a:extLst>
          </p:cNvPr>
          <p:cNvSpPr/>
          <p:nvPr/>
        </p:nvSpPr>
        <p:spPr>
          <a:xfrm>
            <a:off x="10997610" y="5612516"/>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AD6F05D6-8F45-CA1F-DEE5-92511DBCFD16}"/>
              </a:ext>
            </a:extLst>
          </p:cNvPr>
          <p:cNvSpPr>
            <a:spLocks noGrp="1"/>
          </p:cNvSpPr>
          <p:nvPr>
            <p:ph type="ftr" sz="quarter" idx="11"/>
          </p:nvPr>
        </p:nvSpPr>
        <p:spPr>
          <a:xfrm>
            <a:off x="1309142" y="6403467"/>
            <a:ext cx="4114800" cy="231140"/>
          </a:xfrm>
        </p:spPr>
        <p:txBody>
          <a:bodyPr/>
          <a:lstStyle/>
          <a:p>
            <a:r>
              <a:rPr lang="en-US" dirty="0"/>
              <a:t>Inspection Delegation Training </a:t>
            </a:r>
          </a:p>
        </p:txBody>
      </p:sp>
      <p:sp>
        <p:nvSpPr>
          <p:cNvPr id="5" name="Action Button: Blank 4">
            <a:hlinkClick r:id="" action="ppaction://hlinkshowjump?jump=previousslide" highlightClick="1"/>
            <a:extLst>
              <a:ext uri="{FF2B5EF4-FFF2-40B4-BE49-F238E27FC236}">
                <a16:creationId xmlns:a16="http://schemas.microsoft.com/office/drawing/2014/main" id="{7665EAE2-C4A0-14AF-C39A-E5385DFFCAAF}"/>
              </a:ext>
            </a:extLst>
          </p:cNvPr>
          <p:cNvSpPr/>
          <p:nvPr/>
        </p:nvSpPr>
        <p:spPr>
          <a:xfrm>
            <a:off x="140810" y="5612516"/>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2208904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80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1755E2-267E-ED61-37C5-621A966BE6A6}"/>
            </a:ext>
          </a:extLst>
        </p:cNvPr>
        <p:cNvGrpSpPr/>
        <p:nvPr/>
      </p:nvGrpSpPr>
      <p:grpSpPr>
        <a:xfrm>
          <a:off x="0" y="0"/>
          <a:ext cx="0" cy="0"/>
          <a:chOff x="0" y="0"/>
          <a:chExt cx="0" cy="0"/>
        </a:xfrm>
      </p:grpSpPr>
      <p:sp>
        <p:nvSpPr>
          <p:cNvPr id="8" name="Slide Number Placeholder 2">
            <a:extLst>
              <a:ext uri="{FF2B5EF4-FFF2-40B4-BE49-F238E27FC236}">
                <a16:creationId xmlns:a16="http://schemas.microsoft.com/office/drawing/2014/main" id="{CB62863E-27B4-7423-E274-56D0AD444B09}"/>
              </a:ext>
            </a:extLst>
          </p:cNvPr>
          <p:cNvSpPr>
            <a:spLocks noGrp="1"/>
          </p:cNvSpPr>
          <p:nvPr>
            <p:ph type="sldNum" sz="quarter" idx="12"/>
          </p:nvPr>
        </p:nvSpPr>
        <p:spPr>
          <a:xfrm>
            <a:off x="11154425" y="6403467"/>
            <a:ext cx="621792" cy="231140"/>
          </a:xfrm>
        </p:spPr>
        <p:txBody>
          <a:bodyPr/>
          <a:lstStyle/>
          <a:p>
            <a:fld id="{46D507DF-A415-2043-B4B3-76126E56026E}" type="slidenum">
              <a:rPr lang="en-US" smtClean="0"/>
              <a:pPr/>
              <a:t>10</a:t>
            </a:fld>
            <a:endParaRPr lang="en-US" dirty="0"/>
          </a:p>
        </p:txBody>
      </p:sp>
      <p:sp>
        <p:nvSpPr>
          <p:cNvPr id="11" name="Rectangle 18">
            <a:extLst>
              <a:ext uri="{FF2B5EF4-FFF2-40B4-BE49-F238E27FC236}">
                <a16:creationId xmlns:a16="http://schemas.microsoft.com/office/drawing/2014/main" id="{CB8A59E0-40E3-F563-7DB5-45E20D370E4C}"/>
              </a:ext>
            </a:extLst>
          </p:cNvPr>
          <p:cNvSpPr txBox="1">
            <a:spLocks noChangeArrowheads="1"/>
          </p:cNvSpPr>
          <p:nvPr/>
        </p:nvSpPr>
        <p:spPr>
          <a:xfrm>
            <a:off x="172044" y="152400"/>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Contract Issues &amp; Escalation</a:t>
            </a:r>
            <a:endParaRPr lang="en-US" sz="2400" b="1" dirty="0">
              <a:latin typeface="+mn-lt"/>
            </a:endParaRPr>
          </a:p>
        </p:txBody>
      </p:sp>
      <p:sp>
        <p:nvSpPr>
          <p:cNvPr id="12" name="Content Placeholder 3">
            <a:extLst>
              <a:ext uri="{FF2B5EF4-FFF2-40B4-BE49-F238E27FC236}">
                <a16:creationId xmlns:a16="http://schemas.microsoft.com/office/drawing/2014/main" id="{8278C77F-DA0B-2307-52DF-4FD6F730BAB3}"/>
              </a:ext>
            </a:extLst>
          </p:cNvPr>
          <p:cNvSpPr txBox="1">
            <a:spLocks/>
          </p:cNvSpPr>
          <p:nvPr/>
        </p:nvSpPr>
        <p:spPr>
          <a:xfrm>
            <a:off x="622299" y="1219200"/>
            <a:ext cx="11150992" cy="2900938"/>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1500" b="0" i="0" kern="1200">
                <a:solidFill>
                  <a:schemeClr val="tx1"/>
                </a:solidFill>
                <a:latin typeface="+mn-lt"/>
                <a:ea typeface="+mn-ea"/>
                <a:cs typeface="+mn-cs"/>
              </a:defRPr>
            </a:lvl1pPr>
            <a:lvl2pPr marL="173038" indent="-168275" algn="l" defTabSz="914400" rtl="0" eaLnBrk="1" latinLnBrk="0" hangingPunct="1">
              <a:lnSpc>
                <a:spcPct val="100000"/>
              </a:lnSpc>
              <a:spcBef>
                <a:spcPts val="500"/>
              </a:spcBef>
              <a:buSzPct val="80000"/>
              <a:buFont typeface="System Font Regular"/>
              <a:buChar char="−"/>
              <a:tabLst/>
              <a:defRPr sz="1400" kern="1200">
                <a:solidFill>
                  <a:schemeClr val="tx1"/>
                </a:solidFill>
                <a:latin typeface="+mn-lt"/>
                <a:ea typeface="+mn-ea"/>
                <a:cs typeface="+mn-cs"/>
              </a:defRPr>
            </a:lvl2pPr>
            <a:lvl3pPr marL="287338" indent="-114300" algn="l" defTabSz="914400" rtl="0" eaLnBrk="1" latinLnBrk="0" hangingPunct="1">
              <a:lnSpc>
                <a:spcPct val="100000"/>
              </a:lnSpc>
              <a:spcBef>
                <a:spcPts val="500"/>
              </a:spcBef>
              <a:buSzPct val="80000"/>
              <a:buFont typeface="Wingdings" pitchFamily="2" charset="2"/>
              <a:buChar char="§"/>
              <a:tabLst/>
              <a:defRPr sz="1200" kern="1200">
                <a:solidFill>
                  <a:schemeClr val="tx1"/>
                </a:solidFill>
                <a:latin typeface="+mn-lt"/>
                <a:ea typeface="+mn-ea"/>
                <a:cs typeface="+mn-cs"/>
              </a:defRPr>
            </a:lvl3pPr>
            <a:lvl4pPr marL="400050" indent="-112713" algn="l" defTabSz="914400" rtl="0" eaLnBrk="1" latinLnBrk="0" hangingPunct="1">
              <a:lnSpc>
                <a:spcPct val="100000"/>
              </a:lnSpc>
              <a:spcBef>
                <a:spcPts val="500"/>
              </a:spcBef>
              <a:buSzPct val="80000"/>
              <a:buFont typeface="System Font Regular"/>
              <a:buChar char="−"/>
              <a:tabLst/>
              <a:defRPr sz="1100" kern="1200">
                <a:solidFill>
                  <a:schemeClr val="tx1"/>
                </a:solidFill>
                <a:latin typeface="+mn-lt"/>
                <a:ea typeface="+mn-ea"/>
                <a:cs typeface="+mn-cs"/>
              </a:defRPr>
            </a:lvl4pPr>
            <a:lvl5pPr marL="514350" indent="-114300" algn="l" defTabSz="914400" rtl="0" eaLnBrk="1" latinLnBrk="0" hangingPunct="1">
              <a:lnSpc>
                <a:spcPct val="100000"/>
              </a:lnSpc>
              <a:spcBef>
                <a:spcPts val="500"/>
              </a:spcBef>
              <a:buSzPct val="80000"/>
              <a:buFont typeface="Wingdings" pitchFamily="2" charset="2"/>
              <a:buChar char="§"/>
              <a:tabLst/>
              <a:defRPr sz="1050" kern="1200">
                <a:solidFill>
                  <a:schemeClr val="tx1"/>
                </a:solidFill>
                <a:latin typeface="+mn-lt"/>
                <a:ea typeface="+mn-ea"/>
                <a:cs typeface="+mn-cs"/>
              </a:defRPr>
            </a:lvl5pPr>
            <a:lvl6pPr marL="6286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6pPr>
            <a:lvl7pPr marL="742950" indent="-114300"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7pPr>
            <a:lvl8pPr marL="8572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8pPr>
            <a:lvl9pPr marL="976313" indent="-119063"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9pPr>
          </a:lstStyle>
          <a:p>
            <a:pPr>
              <a:buFont typeface="Arial" panose="020B0604020202020204" pitchFamily="34" charset="0"/>
              <a:buChar char="•"/>
            </a:pPr>
            <a:r>
              <a:rPr lang="en-US" sz="2400" dirty="0"/>
              <a:t>Notify your GDLS Buyer immediately if requirements are:</a:t>
            </a:r>
          </a:p>
          <a:p>
            <a:pPr lvl="2">
              <a:buFont typeface="Arial" panose="020B0604020202020204" pitchFamily="34" charset="0"/>
              <a:buChar char="•"/>
            </a:pPr>
            <a:r>
              <a:rPr lang="en-US" sz="2000" dirty="0"/>
              <a:t>Unclear</a:t>
            </a:r>
          </a:p>
          <a:p>
            <a:pPr lvl="2">
              <a:buFont typeface="Arial" panose="020B0604020202020204" pitchFamily="34" charset="0"/>
              <a:buChar char="•"/>
            </a:pPr>
            <a:r>
              <a:rPr lang="en-US" sz="2000" dirty="0"/>
              <a:t>Missing information</a:t>
            </a:r>
          </a:p>
          <a:p>
            <a:pPr lvl="2">
              <a:buFont typeface="Arial" panose="020B0604020202020204" pitchFamily="34" charset="0"/>
              <a:buChar char="•"/>
            </a:pPr>
            <a:r>
              <a:rPr lang="en-US" sz="2000" dirty="0"/>
              <a:t>Conflicting</a:t>
            </a:r>
          </a:p>
          <a:p>
            <a:pPr lvl="2">
              <a:buFont typeface="Arial" panose="020B0604020202020204" pitchFamily="34" charset="0"/>
              <a:buChar char="•"/>
            </a:pPr>
            <a:r>
              <a:rPr lang="en-US" sz="2000" dirty="0"/>
              <a:t>Outside your manufacturing and inspection capabilities</a:t>
            </a:r>
          </a:p>
          <a:p>
            <a:pPr lvl="2">
              <a:buFont typeface="Arial" panose="020B0604020202020204" pitchFamily="34" charset="0"/>
              <a:buChar char="•"/>
            </a:pPr>
            <a:r>
              <a:rPr lang="en-US" sz="2000" u="sng" dirty="0"/>
              <a:t>DO NOT </a:t>
            </a:r>
            <a:r>
              <a:rPr lang="en-US" sz="2000" dirty="0"/>
              <a:t>interpret requirements independently – consult with your GDLS buyer or SQA Regional Manager for direction</a:t>
            </a:r>
          </a:p>
          <a:p>
            <a:pPr lvl="1"/>
            <a:endParaRPr lang="en-US" sz="2000" dirty="0"/>
          </a:p>
          <a:p>
            <a:endParaRPr lang="en-US" sz="2000" dirty="0"/>
          </a:p>
          <a:p>
            <a:endParaRPr lang="en-US" sz="2000" dirty="0"/>
          </a:p>
          <a:p>
            <a:endParaRPr lang="en-US" sz="2000" dirty="0"/>
          </a:p>
          <a:p>
            <a:endParaRPr lang="en-US" sz="2000" dirty="0"/>
          </a:p>
        </p:txBody>
      </p:sp>
      <p:pic>
        <p:nvPicPr>
          <p:cNvPr id="2" name="slide 11">
            <a:hlinkClick r:id="" action="ppaction://media"/>
            <a:extLst>
              <a:ext uri="{FF2B5EF4-FFF2-40B4-BE49-F238E27FC236}">
                <a16:creationId xmlns:a16="http://schemas.microsoft.com/office/drawing/2014/main" id="{CFCD3C61-53A6-3DEC-110D-ADE7926ADB7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493956" y="5638800"/>
            <a:ext cx="609600" cy="609600"/>
          </a:xfrm>
          <a:prstGeom prst="rect">
            <a:avLst/>
          </a:prstGeom>
        </p:spPr>
      </p:pic>
      <p:sp>
        <p:nvSpPr>
          <p:cNvPr id="4" name="Action Button: Blank 3">
            <a:hlinkClick r:id="" action="ppaction://hlinkshowjump?jump=nextslide" highlightClick="1"/>
            <a:extLst>
              <a:ext uri="{FF2B5EF4-FFF2-40B4-BE49-F238E27FC236}">
                <a16:creationId xmlns:a16="http://schemas.microsoft.com/office/drawing/2014/main" id="{F784FB04-EAC3-CE6D-7746-98AB6BE82D33}"/>
              </a:ext>
            </a:extLst>
          </p:cNvPr>
          <p:cNvSpPr/>
          <p:nvPr/>
        </p:nvSpPr>
        <p:spPr>
          <a:xfrm>
            <a:off x="10997610" y="5680842"/>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8D9F5F22-C007-732F-5BFF-B249FB622319}"/>
              </a:ext>
            </a:extLst>
          </p:cNvPr>
          <p:cNvSpPr>
            <a:spLocks noGrp="1"/>
          </p:cNvSpPr>
          <p:nvPr>
            <p:ph type="ftr" sz="quarter" idx="11"/>
          </p:nvPr>
        </p:nvSpPr>
        <p:spPr>
          <a:xfrm>
            <a:off x="1260073" y="6403467"/>
            <a:ext cx="4114800" cy="231140"/>
          </a:xfrm>
        </p:spPr>
        <p:txBody>
          <a:bodyPr/>
          <a:lstStyle/>
          <a:p>
            <a:r>
              <a:rPr lang="en-US" dirty="0"/>
              <a:t>Inspection Delegation Training </a:t>
            </a:r>
          </a:p>
        </p:txBody>
      </p:sp>
      <p:sp>
        <p:nvSpPr>
          <p:cNvPr id="5" name="Action Button: Blank 4">
            <a:hlinkClick r:id="" action="ppaction://hlinkshowjump?jump=previousslide" highlightClick="1"/>
            <a:extLst>
              <a:ext uri="{FF2B5EF4-FFF2-40B4-BE49-F238E27FC236}">
                <a16:creationId xmlns:a16="http://schemas.microsoft.com/office/drawing/2014/main" id="{1DDF9C5D-AF38-F8E9-A767-281F12668F27}"/>
              </a:ext>
            </a:extLst>
          </p:cNvPr>
          <p:cNvSpPr/>
          <p:nvPr/>
        </p:nvSpPr>
        <p:spPr>
          <a:xfrm>
            <a:off x="91741" y="5627360"/>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3534976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03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579DBA-AD3F-25B0-5B8B-3BC7C645BBF5}"/>
            </a:ext>
          </a:extLst>
        </p:cNvPr>
        <p:cNvGrpSpPr/>
        <p:nvPr/>
      </p:nvGrpSpPr>
      <p:grpSpPr>
        <a:xfrm>
          <a:off x="0" y="0"/>
          <a:ext cx="0" cy="0"/>
          <a:chOff x="0" y="0"/>
          <a:chExt cx="0" cy="0"/>
        </a:xfrm>
      </p:grpSpPr>
      <p:sp>
        <p:nvSpPr>
          <p:cNvPr id="8" name="Slide Number Placeholder 2">
            <a:extLst>
              <a:ext uri="{FF2B5EF4-FFF2-40B4-BE49-F238E27FC236}">
                <a16:creationId xmlns:a16="http://schemas.microsoft.com/office/drawing/2014/main" id="{C15C6CE5-AB97-1279-BE0F-5186B516B6A8}"/>
              </a:ext>
            </a:extLst>
          </p:cNvPr>
          <p:cNvSpPr>
            <a:spLocks noGrp="1"/>
          </p:cNvSpPr>
          <p:nvPr>
            <p:ph type="sldNum" sz="quarter" idx="12"/>
          </p:nvPr>
        </p:nvSpPr>
        <p:spPr>
          <a:xfrm>
            <a:off x="11154425" y="6403467"/>
            <a:ext cx="621792" cy="231140"/>
          </a:xfrm>
        </p:spPr>
        <p:txBody>
          <a:bodyPr/>
          <a:lstStyle/>
          <a:p>
            <a:fld id="{46D507DF-A415-2043-B4B3-76126E56026E}" type="slidenum">
              <a:rPr lang="en-US" smtClean="0"/>
              <a:pPr/>
              <a:t>11</a:t>
            </a:fld>
            <a:endParaRPr lang="en-US" dirty="0"/>
          </a:p>
        </p:txBody>
      </p:sp>
      <p:sp>
        <p:nvSpPr>
          <p:cNvPr id="11" name="Rectangle 18">
            <a:extLst>
              <a:ext uri="{FF2B5EF4-FFF2-40B4-BE49-F238E27FC236}">
                <a16:creationId xmlns:a16="http://schemas.microsoft.com/office/drawing/2014/main" id="{D9CA16AD-F572-9230-BE02-DB5CF9BA29C6}"/>
              </a:ext>
            </a:extLst>
          </p:cNvPr>
          <p:cNvSpPr txBox="1">
            <a:spLocks noChangeArrowheads="1"/>
          </p:cNvSpPr>
          <p:nvPr/>
        </p:nvSpPr>
        <p:spPr>
          <a:xfrm>
            <a:off x="232256" y="111101"/>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Configuration Control: Purpose</a:t>
            </a:r>
            <a:endParaRPr lang="en-US" sz="2400" b="1" dirty="0">
              <a:latin typeface="+mn-lt"/>
            </a:endParaRPr>
          </a:p>
        </p:txBody>
      </p:sp>
      <p:sp>
        <p:nvSpPr>
          <p:cNvPr id="13" name="Content Placeholder 3">
            <a:extLst>
              <a:ext uri="{FF2B5EF4-FFF2-40B4-BE49-F238E27FC236}">
                <a16:creationId xmlns:a16="http://schemas.microsoft.com/office/drawing/2014/main" id="{3D3817CE-C083-07CC-02CF-6511C0DEB2AC}"/>
              </a:ext>
            </a:extLst>
          </p:cNvPr>
          <p:cNvSpPr txBox="1">
            <a:spLocks/>
          </p:cNvSpPr>
          <p:nvPr/>
        </p:nvSpPr>
        <p:spPr bwMode="auto">
          <a:xfrm>
            <a:off x="691116" y="1241577"/>
            <a:ext cx="11281144" cy="324729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ct val="20000"/>
              </a:spcBef>
              <a:spcAft>
                <a:spcPct val="0"/>
              </a:spcAft>
              <a:buClr>
                <a:srgbClr val="000099"/>
              </a:buClr>
              <a:buSzPct val="120000"/>
              <a:buChar char="•"/>
              <a:defRPr sz="2800">
                <a:solidFill>
                  <a:schemeClr val="tx1"/>
                </a:solidFill>
                <a:latin typeface="+mn-lt"/>
                <a:ea typeface="+mn-ea"/>
                <a:cs typeface="+mn-cs"/>
              </a:defRPr>
            </a:lvl1pPr>
            <a:lvl2pPr marL="630238" indent="-287338" algn="l" rtl="0" eaLnBrk="0" fontAlgn="base" hangingPunct="0">
              <a:spcBef>
                <a:spcPct val="20000"/>
              </a:spcBef>
              <a:spcAft>
                <a:spcPct val="0"/>
              </a:spcAft>
              <a:buClr>
                <a:srgbClr val="000099"/>
              </a:buClr>
              <a:buSzPct val="120000"/>
              <a:buFont typeface="Arial" charset="0"/>
              <a:buChar char="–"/>
              <a:defRPr sz="2400">
                <a:solidFill>
                  <a:schemeClr val="tx1"/>
                </a:solidFill>
                <a:latin typeface="+mn-lt"/>
              </a:defRPr>
            </a:lvl2pPr>
            <a:lvl3pPr marL="969963" indent="-225425" algn="l" rtl="0" eaLnBrk="0" fontAlgn="base" hangingPunct="0">
              <a:spcBef>
                <a:spcPct val="20000"/>
              </a:spcBef>
              <a:spcAft>
                <a:spcPct val="0"/>
              </a:spcAft>
              <a:buClr>
                <a:srgbClr val="000099"/>
              </a:buClr>
              <a:buSzPct val="120000"/>
              <a:buFont typeface="Arial" charset="0"/>
              <a:buChar char="–"/>
              <a:defRPr sz="2000">
                <a:solidFill>
                  <a:schemeClr val="tx1"/>
                </a:solidFill>
                <a:latin typeface="+mn-lt"/>
              </a:defRPr>
            </a:lvl3pPr>
            <a:lvl4pPr marL="1317625" indent="-233363"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4pPr>
            <a:lvl5pPr marL="1655763" indent="-223838"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5pPr>
            <a:lvl6pPr marL="2112963" indent="-223838" algn="l" rtl="0" fontAlgn="base">
              <a:spcBef>
                <a:spcPct val="20000"/>
              </a:spcBef>
              <a:spcAft>
                <a:spcPct val="0"/>
              </a:spcAft>
              <a:buClr>
                <a:srgbClr val="000099"/>
              </a:buClr>
              <a:buSzPct val="120000"/>
              <a:buFont typeface="Arial" charset="0"/>
              <a:buChar char="–"/>
              <a:defRPr>
                <a:solidFill>
                  <a:schemeClr val="tx1"/>
                </a:solidFill>
                <a:latin typeface="+mn-lt"/>
              </a:defRPr>
            </a:lvl6pPr>
            <a:lvl7pPr marL="2570163" indent="-223838" algn="l" rtl="0" fontAlgn="base">
              <a:spcBef>
                <a:spcPct val="20000"/>
              </a:spcBef>
              <a:spcAft>
                <a:spcPct val="0"/>
              </a:spcAft>
              <a:buClr>
                <a:srgbClr val="000099"/>
              </a:buClr>
              <a:buSzPct val="120000"/>
              <a:buFont typeface="Arial" charset="0"/>
              <a:buChar char="–"/>
              <a:defRPr>
                <a:solidFill>
                  <a:schemeClr val="tx1"/>
                </a:solidFill>
                <a:latin typeface="+mn-lt"/>
              </a:defRPr>
            </a:lvl7pPr>
            <a:lvl8pPr marL="3027363" indent="-223838" algn="l" rtl="0" fontAlgn="base">
              <a:spcBef>
                <a:spcPct val="20000"/>
              </a:spcBef>
              <a:spcAft>
                <a:spcPct val="0"/>
              </a:spcAft>
              <a:buClr>
                <a:srgbClr val="000099"/>
              </a:buClr>
              <a:buSzPct val="120000"/>
              <a:buFont typeface="Arial" charset="0"/>
              <a:buChar char="–"/>
              <a:defRPr>
                <a:solidFill>
                  <a:schemeClr val="tx1"/>
                </a:solidFill>
                <a:latin typeface="+mn-lt"/>
              </a:defRPr>
            </a:lvl8pPr>
            <a:lvl9pPr marL="3484563" indent="-223838" algn="l" rtl="0" fontAlgn="base">
              <a:spcBef>
                <a:spcPct val="20000"/>
              </a:spcBef>
              <a:spcAft>
                <a:spcPct val="0"/>
              </a:spcAft>
              <a:buClr>
                <a:srgbClr val="000099"/>
              </a:buClr>
              <a:buSzPct val="120000"/>
              <a:buFont typeface="Arial" charset="0"/>
              <a:buChar char="–"/>
              <a:defRPr>
                <a:solidFill>
                  <a:schemeClr val="tx1"/>
                </a:solidFill>
                <a:latin typeface="+mn-lt"/>
              </a:defRPr>
            </a:lvl9pPr>
          </a:lstStyle>
          <a:p>
            <a:pPr lvl="0">
              <a:buClr>
                <a:schemeClr val="tx1"/>
              </a:buClr>
              <a:buSzPct val="100000"/>
              <a:buFont typeface="Arial" panose="020B0604020202020204" pitchFamily="34" charset="0"/>
              <a:buChar char="•"/>
            </a:pPr>
            <a:r>
              <a:rPr lang="en-US" sz="2000" b="0" dirty="0"/>
              <a:t>Contractual Requirement found in PO Terms and Conditions</a:t>
            </a:r>
          </a:p>
          <a:p>
            <a:pPr lvl="0">
              <a:buClr>
                <a:schemeClr val="tx1"/>
              </a:buClr>
              <a:buSzPct val="100000"/>
              <a:buFont typeface="Arial" panose="020B0604020202020204" pitchFamily="34" charset="0"/>
              <a:buChar char="•"/>
            </a:pPr>
            <a:r>
              <a:rPr lang="en-US" sz="2000" b="0" dirty="0"/>
              <a:t>Formerly known as the “No Change Clause”</a:t>
            </a:r>
          </a:p>
          <a:p>
            <a:pPr lvl="0">
              <a:buClr>
                <a:schemeClr val="tx1"/>
              </a:buClr>
              <a:buSzPct val="100000"/>
              <a:buFont typeface="Arial" panose="020B0604020202020204" pitchFamily="34" charset="0"/>
              <a:buChar char="•"/>
            </a:pPr>
            <a:r>
              <a:rPr lang="en-US" sz="2000" b="0" dirty="0"/>
              <a:t>FAI approval freezes the design and processes used to make production parts</a:t>
            </a:r>
          </a:p>
          <a:p>
            <a:pPr lvl="0">
              <a:buClr>
                <a:schemeClr val="tx1"/>
              </a:buClr>
              <a:buSzPct val="100000"/>
              <a:buFont typeface="Arial" panose="020B0604020202020204" pitchFamily="34" charset="0"/>
              <a:buChar char="•"/>
            </a:pPr>
            <a:r>
              <a:rPr lang="en-US" sz="2000" b="0" dirty="0"/>
              <a:t>“No change” applies unless formally approved from a FAI or delta FAI.</a:t>
            </a:r>
          </a:p>
          <a:p>
            <a:pPr lvl="0">
              <a:buClr>
                <a:schemeClr val="tx1"/>
              </a:buClr>
              <a:buSzPct val="100000"/>
              <a:buFont typeface="Arial" panose="020B0604020202020204" pitchFamily="34" charset="0"/>
              <a:buChar char="•"/>
            </a:pPr>
            <a:r>
              <a:rPr lang="en-US" sz="2000" b="0" dirty="0"/>
              <a:t>Applies to:</a:t>
            </a:r>
          </a:p>
          <a:p>
            <a:pPr lvl="1">
              <a:buClr>
                <a:schemeClr val="tx1"/>
              </a:buClr>
              <a:buSzPct val="100000"/>
              <a:buFont typeface="Arial" panose="020B0604020202020204" pitchFamily="34" charset="0"/>
              <a:buChar char="•"/>
            </a:pPr>
            <a:r>
              <a:rPr lang="en-US" sz="2000" b="0" dirty="0"/>
              <a:t>Design, Materials, Manufacturing process, Manufacturing location, Assembly process, Sub-tier suppliers, and Source of supply</a:t>
            </a:r>
          </a:p>
          <a:p>
            <a:endParaRPr lang="en-US" sz="2000" kern="0" dirty="0"/>
          </a:p>
        </p:txBody>
      </p:sp>
      <p:pic>
        <p:nvPicPr>
          <p:cNvPr id="14" name="Picture 13">
            <a:extLst>
              <a:ext uri="{FF2B5EF4-FFF2-40B4-BE49-F238E27FC236}">
                <a16:creationId xmlns:a16="http://schemas.microsoft.com/office/drawing/2014/main" id="{0D0C86A2-045E-555D-FDC0-8F38B4EEEFE6}"/>
              </a:ext>
            </a:extLst>
          </p:cNvPr>
          <p:cNvPicPr>
            <a:picLocks noChangeAspect="1"/>
          </p:cNvPicPr>
          <p:nvPr/>
        </p:nvPicPr>
        <p:blipFill>
          <a:blip r:embed="rId5"/>
          <a:stretch>
            <a:fillRect/>
          </a:stretch>
        </p:blipFill>
        <p:spPr>
          <a:xfrm>
            <a:off x="5178472" y="4297564"/>
            <a:ext cx="1835055" cy="1542422"/>
          </a:xfrm>
          <a:prstGeom prst="rect">
            <a:avLst/>
          </a:prstGeom>
        </p:spPr>
      </p:pic>
      <p:pic>
        <p:nvPicPr>
          <p:cNvPr id="2" name="Slide 12">
            <a:hlinkClick r:id="" action="ppaction://media"/>
            <a:extLst>
              <a:ext uri="{FF2B5EF4-FFF2-40B4-BE49-F238E27FC236}">
                <a16:creationId xmlns:a16="http://schemas.microsoft.com/office/drawing/2014/main" id="{A81BBA69-E66B-9EE4-87B2-AA2E4470A83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331562" y="5616423"/>
            <a:ext cx="609600" cy="609600"/>
          </a:xfrm>
          <a:prstGeom prst="rect">
            <a:avLst/>
          </a:prstGeom>
        </p:spPr>
      </p:pic>
      <p:sp>
        <p:nvSpPr>
          <p:cNvPr id="4" name="Action Button: Blank 3">
            <a:hlinkClick r:id="" action="ppaction://hlinkshowjump?jump=nextslide" highlightClick="1"/>
            <a:extLst>
              <a:ext uri="{FF2B5EF4-FFF2-40B4-BE49-F238E27FC236}">
                <a16:creationId xmlns:a16="http://schemas.microsoft.com/office/drawing/2014/main" id="{556DB8F4-53AF-BC21-0F02-E51E1D7754EC}"/>
              </a:ext>
            </a:extLst>
          </p:cNvPr>
          <p:cNvSpPr/>
          <p:nvPr/>
        </p:nvSpPr>
        <p:spPr>
          <a:xfrm>
            <a:off x="10529900" y="6067049"/>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8D60E1FD-9757-DFD3-FA83-1C6EC6DC6C0B}"/>
              </a:ext>
            </a:extLst>
          </p:cNvPr>
          <p:cNvSpPr>
            <a:spLocks noGrp="1"/>
          </p:cNvSpPr>
          <p:nvPr>
            <p:ph type="ftr" sz="quarter" idx="11"/>
          </p:nvPr>
        </p:nvSpPr>
        <p:spPr>
          <a:xfrm>
            <a:off x="1133948" y="6350828"/>
            <a:ext cx="4114800" cy="231140"/>
          </a:xfrm>
        </p:spPr>
        <p:txBody>
          <a:bodyPr/>
          <a:lstStyle/>
          <a:p>
            <a:r>
              <a:rPr lang="en-US" dirty="0"/>
              <a:t>Inspection Delegation Training </a:t>
            </a:r>
          </a:p>
        </p:txBody>
      </p:sp>
      <p:sp>
        <p:nvSpPr>
          <p:cNvPr id="5" name="Action Button: Blank 4">
            <a:hlinkClick r:id="" action="ppaction://hlinkshowjump?jump=previousslide" highlightClick="1"/>
            <a:extLst>
              <a:ext uri="{FF2B5EF4-FFF2-40B4-BE49-F238E27FC236}">
                <a16:creationId xmlns:a16="http://schemas.microsoft.com/office/drawing/2014/main" id="{CEA0AE0C-627C-FBBE-237D-409608FB718A}"/>
              </a:ext>
            </a:extLst>
          </p:cNvPr>
          <p:cNvSpPr/>
          <p:nvPr/>
        </p:nvSpPr>
        <p:spPr>
          <a:xfrm>
            <a:off x="106950" y="5648676"/>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255187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14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0254E-32CD-218D-0C81-DBB68C911454}"/>
            </a:ext>
          </a:extLst>
        </p:cNvPr>
        <p:cNvGrpSpPr/>
        <p:nvPr/>
      </p:nvGrpSpPr>
      <p:grpSpPr>
        <a:xfrm>
          <a:off x="0" y="0"/>
          <a:ext cx="0" cy="0"/>
          <a:chOff x="0" y="0"/>
          <a:chExt cx="0" cy="0"/>
        </a:xfrm>
      </p:grpSpPr>
      <p:sp>
        <p:nvSpPr>
          <p:cNvPr id="8" name="Slide Number Placeholder 2">
            <a:extLst>
              <a:ext uri="{FF2B5EF4-FFF2-40B4-BE49-F238E27FC236}">
                <a16:creationId xmlns:a16="http://schemas.microsoft.com/office/drawing/2014/main" id="{E8ABEF16-76B5-6E0B-49EE-41E5D9D717B2}"/>
              </a:ext>
            </a:extLst>
          </p:cNvPr>
          <p:cNvSpPr>
            <a:spLocks noGrp="1"/>
          </p:cNvSpPr>
          <p:nvPr>
            <p:ph type="sldNum" sz="quarter" idx="12"/>
          </p:nvPr>
        </p:nvSpPr>
        <p:spPr>
          <a:xfrm>
            <a:off x="11154425" y="6403467"/>
            <a:ext cx="621792" cy="231140"/>
          </a:xfrm>
        </p:spPr>
        <p:txBody>
          <a:bodyPr/>
          <a:lstStyle/>
          <a:p>
            <a:fld id="{46D507DF-A415-2043-B4B3-76126E56026E}" type="slidenum">
              <a:rPr lang="en-US" smtClean="0"/>
              <a:pPr/>
              <a:t>12</a:t>
            </a:fld>
            <a:endParaRPr lang="en-US" dirty="0"/>
          </a:p>
        </p:txBody>
      </p:sp>
      <p:sp>
        <p:nvSpPr>
          <p:cNvPr id="11" name="Rectangle 18">
            <a:extLst>
              <a:ext uri="{FF2B5EF4-FFF2-40B4-BE49-F238E27FC236}">
                <a16:creationId xmlns:a16="http://schemas.microsoft.com/office/drawing/2014/main" id="{9BE9F27B-688A-5B9B-4664-89F4DD8115CA}"/>
              </a:ext>
            </a:extLst>
          </p:cNvPr>
          <p:cNvSpPr txBox="1">
            <a:spLocks noChangeArrowheads="1"/>
          </p:cNvSpPr>
          <p:nvPr/>
        </p:nvSpPr>
        <p:spPr>
          <a:xfrm>
            <a:off x="272628" y="298704"/>
            <a:ext cx="11919372" cy="797603"/>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Configuration Control – PO Terms &amp; Conditions </a:t>
            </a:r>
          </a:p>
        </p:txBody>
      </p:sp>
      <p:sp>
        <p:nvSpPr>
          <p:cNvPr id="12" name="Content Placeholder 5">
            <a:extLst>
              <a:ext uri="{FF2B5EF4-FFF2-40B4-BE49-F238E27FC236}">
                <a16:creationId xmlns:a16="http://schemas.microsoft.com/office/drawing/2014/main" id="{526BDEE4-C99D-4263-21B4-109D84683E23}"/>
              </a:ext>
            </a:extLst>
          </p:cNvPr>
          <p:cNvSpPr txBox="1">
            <a:spLocks/>
          </p:cNvSpPr>
          <p:nvPr/>
        </p:nvSpPr>
        <p:spPr>
          <a:xfrm>
            <a:off x="739394" y="1453258"/>
            <a:ext cx="10923034" cy="2434726"/>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1500" b="0" i="0" kern="1200">
                <a:solidFill>
                  <a:schemeClr val="tx1"/>
                </a:solidFill>
                <a:latin typeface="+mn-lt"/>
                <a:ea typeface="+mn-ea"/>
                <a:cs typeface="+mn-cs"/>
              </a:defRPr>
            </a:lvl1pPr>
            <a:lvl2pPr marL="173038" indent="-168275" algn="l" defTabSz="914400" rtl="0" eaLnBrk="1" latinLnBrk="0" hangingPunct="1">
              <a:lnSpc>
                <a:spcPct val="100000"/>
              </a:lnSpc>
              <a:spcBef>
                <a:spcPts val="500"/>
              </a:spcBef>
              <a:buSzPct val="80000"/>
              <a:buFont typeface="System Font Regular"/>
              <a:buChar char="−"/>
              <a:tabLst/>
              <a:defRPr sz="1400" kern="1200">
                <a:solidFill>
                  <a:schemeClr val="tx1"/>
                </a:solidFill>
                <a:latin typeface="+mn-lt"/>
                <a:ea typeface="+mn-ea"/>
                <a:cs typeface="+mn-cs"/>
              </a:defRPr>
            </a:lvl2pPr>
            <a:lvl3pPr marL="287338" indent="-114300" algn="l" defTabSz="914400" rtl="0" eaLnBrk="1" latinLnBrk="0" hangingPunct="1">
              <a:lnSpc>
                <a:spcPct val="100000"/>
              </a:lnSpc>
              <a:spcBef>
                <a:spcPts val="500"/>
              </a:spcBef>
              <a:buSzPct val="80000"/>
              <a:buFont typeface="Wingdings" pitchFamily="2" charset="2"/>
              <a:buChar char="§"/>
              <a:tabLst/>
              <a:defRPr sz="1200" kern="1200">
                <a:solidFill>
                  <a:schemeClr val="tx1"/>
                </a:solidFill>
                <a:latin typeface="+mn-lt"/>
                <a:ea typeface="+mn-ea"/>
                <a:cs typeface="+mn-cs"/>
              </a:defRPr>
            </a:lvl3pPr>
            <a:lvl4pPr marL="400050" indent="-112713" algn="l" defTabSz="914400" rtl="0" eaLnBrk="1" latinLnBrk="0" hangingPunct="1">
              <a:lnSpc>
                <a:spcPct val="100000"/>
              </a:lnSpc>
              <a:spcBef>
                <a:spcPts val="500"/>
              </a:spcBef>
              <a:buSzPct val="80000"/>
              <a:buFont typeface="System Font Regular"/>
              <a:buChar char="−"/>
              <a:tabLst/>
              <a:defRPr sz="1100" kern="1200">
                <a:solidFill>
                  <a:schemeClr val="tx1"/>
                </a:solidFill>
                <a:latin typeface="+mn-lt"/>
                <a:ea typeface="+mn-ea"/>
                <a:cs typeface="+mn-cs"/>
              </a:defRPr>
            </a:lvl4pPr>
            <a:lvl5pPr marL="514350" indent="-114300" algn="l" defTabSz="914400" rtl="0" eaLnBrk="1" latinLnBrk="0" hangingPunct="1">
              <a:lnSpc>
                <a:spcPct val="100000"/>
              </a:lnSpc>
              <a:spcBef>
                <a:spcPts val="500"/>
              </a:spcBef>
              <a:buSzPct val="80000"/>
              <a:buFont typeface="Wingdings" pitchFamily="2" charset="2"/>
              <a:buChar char="§"/>
              <a:tabLst/>
              <a:defRPr sz="1050" kern="1200">
                <a:solidFill>
                  <a:schemeClr val="tx1"/>
                </a:solidFill>
                <a:latin typeface="+mn-lt"/>
                <a:ea typeface="+mn-ea"/>
                <a:cs typeface="+mn-cs"/>
              </a:defRPr>
            </a:lvl5pPr>
            <a:lvl6pPr marL="6286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6pPr>
            <a:lvl7pPr marL="742950" indent="-114300"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7pPr>
            <a:lvl8pPr marL="8572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8pPr>
            <a:lvl9pPr marL="976313" indent="-119063"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9pPr>
          </a:lstStyle>
          <a:p>
            <a:pPr>
              <a:buFont typeface="Arial" panose="020B0604020202020204" pitchFamily="34" charset="0"/>
              <a:buChar char="•"/>
              <a:defRPr/>
            </a:pPr>
            <a:r>
              <a:rPr lang="en-US" sz="2400" b="1" dirty="0"/>
              <a:t>Configuration Control (Changes) </a:t>
            </a:r>
            <a:r>
              <a:rPr lang="en-US" sz="2400" b="1" dirty="0" err="1"/>
              <a:t>fka</a:t>
            </a:r>
            <a:r>
              <a:rPr lang="en-US" sz="2400" b="1" dirty="0"/>
              <a:t> No Change Clause </a:t>
            </a:r>
          </a:p>
          <a:p>
            <a:pPr lvl="1">
              <a:buFont typeface="Arial" panose="020B0604020202020204" pitchFamily="34" charset="0"/>
              <a:buChar char="•"/>
              <a:defRPr/>
            </a:pPr>
            <a:r>
              <a:rPr lang="en-US" sz="2000" dirty="0"/>
              <a:t>Applicable to all suppliers and must be flowed down to all Sub-tier Suppliers</a:t>
            </a:r>
          </a:p>
          <a:p>
            <a:pPr lvl="1">
              <a:buFont typeface="Arial" panose="020B0604020202020204" pitchFamily="34" charset="0"/>
              <a:buChar char="•"/>
              <a:defRPr/>
            </a:pPr>
            <a:r>
              <a:rPr lang="en-US" sz="2000" b="1" u="sng" dirty="0"/>
              <a:t>ALL changes </a:t>
            </a:r>
            <a:r>
              <a:rPr lang="en-US" sz="2000" b="1" i="1" u="sng" dirty="0"/>
              <a:t>p</a:t>
            </a:r>
            <a:r>
              <a:rPr lang="en-US" sz="2000" b="1" i="1" dirty="0"/>
              <a:t>er GDLS Terms and Conditions require written approval from your GDLS Buyer</a:t>
            </a:r>
          </a:p>
          <a:p>
            <a:pPr lvl="1">
              <a:buFont typeface="Arial" panose="020B0604020202020204" pitchFamily="34" charset="0"/>
              <a:buChar char="•"/>
              <a:defRPr/>
            </a:pPr>
            <a:r>
              <a:rPr lang="en-US" sz="2000" dirty="0"/>
              <a:t>Will require full or partial FAI after receiving written approval from your GDLS Buyer</a:t>
            </a:r>
          </a:p>
          <a:p>
            <a:pPr lvl="1">
              <a:buFont typeface="Arial" panose="020B0604020202020204" pitchFamily="34" charset="0"/>
              <a:buChar char="•"/>
              <a:defRPr/>
            </a:pPr>
            <a:endParaRPr lang="en-US" sz="2000" b="1" i="1" dirty="0"/>
          </a:p>
          <a:p>
            <a:pPr lvl="1">
              <a:buFont typeface="Arial" panose="020B0604020202020204" pitchFamily="34" charset="0"/>
              <a:buChar char="•"/>
              <a:defRPr/>
            </a:pPr>
            <a:endParaRPr lang="en-US" sz="2000" dirty="0"/>
          </a:p>
          <a:p>
            <a:pPr lvl="1">
              <a:buFont typeface="Arial" panose="020B0604020202020204" pitchFamily="34" charset="0"/>
              <a:buChar char="•"/>
              <a:defRPr/>
            </a:pPr>
            <a:endParaRPr lang="en-US" sz="2000" dirty="0"/>
          </a:p>
          <a:p>
            <a:pPr lvl="1">
              <a:buFont typeface="Arial" panose="020B0604020202020204" pitchFamily="34" charset="0"/>
              <a:buChar char="•"/>
              <a:defRPr/>
            </a:pPr>
            <a:endParaRPr lang="en-US" sz="2000" dirty="0"/>
          </a:p>
        </p:txBody>
      </p:sp>
      <p:pic>
        <p:nvPicPr>
          <p:cNvPr id="2" name="slide 13">
            <a:hlinkClick r:id="" action="ppaction://media"/>
            <a:extLst>
              <a:ext uri="{FF2B5EF4-FFF2-40B4-BE49-F238E27FC236}">
                <a16:creationId xmlns:a16="http://schemas.microsoft.com/office/drawing/2014/main" id="{C7B914E7-B6FA-5770-3C59-5248EA9E4A4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437510" y="5675489"/>
            <a:ext cx="609600" cy="609600"/>
          </a:xfrm>
          <a:prstGeom prst="rect">
            <a:avLst/>
          </a:prstGeom>
        </p:spPr>
      </p:pic>
      <p:sp>
        <p:nvSpPr>
          <p:cNvPr id="4" name="Action Button: Blank 3">
            <a:hlinkClick r:id="" action="ppaction://hlinkshowjump?jump=nextslide" highlightClick="1"/>
            <a:extLst>
              <a:ext uri="{FF2B5EF4-FFF2-40B4-BE49-F238E27FC236}">
                <a16:creationId xmlns:a16="http://schemas.microsoft.com/office/drawing/2014/main" id="{B23A1E9E-B19C-940C-5F96-9FD0BF700AD8}"/>
              </a:ext>
            </a:extLst>
          </p:cNvPr>
          <p:cNvSpPr/>
          <p:nvPr/>
        </p:nvSpPr>
        <p:spPr>
          <a:xfrm>
            <a:off x="10997610" y="5717531"/>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5330F1B0-C0F4-7BEA-B195-0C46F3305C94}"/>
              </a:ext>
            </a:extLst>
          </p:cNvPr>
          <p:cNvSpPr>
            <a:spLocks noGrp="1"/>
          </p:cNvSpPr>
          <p:nvPr>
            <p:ph type="ftr" sz="quarter" idx="11"/>
          </p:nvPr>
        </p:nvSpPr>
        <p:spPr>
          <a:xfrm>
            <a:off x="1197011" y="6385113"/>
            <a:ext cx="4114800" cy="231140"/>
          </a:xfrm>
        </p:spPr>
        <p:txBody>
          <a:bodyPr/>
          <a:lstStyle/>
          <a:p>
            <a:r>
              <a:rPr lang="en-US" dirty="0"/>
              <a:t>Inspection Delegation Training </a:t>
            </a:r>
          </a:p>
        </p:txBody>
      </p:sp>
      <p:sp>
        <p:nvSpPr>
          <p:cNvPr id="5" name="Action Button: Blank 4">
            <a:hlinkClick r:id="" action="ppaction://hlinkshowjump?jump=previousslide" highlightClick="1"/>
            <a:extLst>
              <a:ext uri="{FF2B5EF4-FFF2-40B4-BE49-F238E27FC236}">
                <a16:creationId xmlns:a16="http://schemas.microsoft.com/office/drawing/2014/main" id="{94904918-BFC4-B1A0-2185-1ADFF60F2467}"/>
              </a:ext>
            </a:extLst>
          </p:cNvPr>
          <p:cNvSpPr/>
          <p:nvPr/>
        </p:nvSpPr>
        <p:spPr>
          <a:xfrm>
            <a:off x="155228" y="5675489"/>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2165203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60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265192-8B7D-C578-6AFD-F29333A04FDC}"/>
            </a:ext>
          </a:extLst>
        </p:cNvPr>
        <p:cNvGrpSpPr/>
        <p:nvPr/>
      </p:nvGrpSpPr>
      <p:grpSpPr>
        <a:xfrm>
          <a:off x="0" y="0"/>
          <a:ext cx="0" cy="0"/>
          <a:chOff x="0" y="0"/>
          <a:chExt cx="0" cy="0"/>
        </a:xfrm>
      </p:grpSpPr>
      <p:sp>
        <p:nvSpPr>
          <p:cNvPr id="8" name="Slide Number Placeholder 2">
            <a:extLst>
              <a:ext uri="{FF2B5EF4-FFF2-40B4-BE49-F238E27FC236}">
                <a16:creationId xmlns:a16="http://schemas.microsoft.com/office/drawing/2014/main" id="{9AE21920-D9EA-F1EF-B877-46647E757384}"/>
              </a:ext>
            </a:extLst>
          </p:cNvPr>
          <p:cNvSpPr>
            <a:spLocks noGrp="1"/>
          </p:cNvSpPr>
          <p:nvPr>
            <p:ph type="sldNum" sz="quarter" idx="12"/>
          </p:nvPr>
        </p:nvSpPr>
        <p:spPr>
          <a:xfrm>
            <a:off x="11154425" y="6403467"/>
            <a:ext cx="621792" cy="231140"/>
          </a:xfrm>
        </p:spPr>
        <p:txBody>
          <a:bodyPr/>
          <a:lstStyle/>
          <a:p>
            <a:fld id="{46D507DF-A415-2043-B4B3-76126E56026E}" type="slidenum">
              <a:rPr lang="en-US" smtClean="0"/>
              <a:pPr/>
              <a:t>13</a:t>
            </a:fld>
            <a:endParaRPr lang="en-US" dirty="0"/>
          </a:p>
        </p:txBody>
      </p:sp>
      <p:sp>
        <p:nvSpPr>
          <p:cNvPr id="11" name="Rectangle 18">
            <a:extLst>
              <a:ext uri="{FF2B5EF4-FFF2-40B4-BE49-F238E27FC236}">
                <a16:creationId xmlns:a16="http://schemas.microsoft.com/office/drawing/2014/main" id="{61E19559-F259-4D52-EDCF-EC03522571E4}"/>
              </a:ext>
            </a:extLst>
          </p:cNvPr>
          <p:cNvSpPr txBox="1">
            <a:spLocks noChangeArrowheads="1"/>
          </p:cNvSpPr>
          <p:nvPr/>
        </p:nvSpPr>
        <p:spPr>
          <a:xfrm>
            <a:off x="199476" y="66691"/>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Configuration Control - Design Changes</a:t>
            </a:r>
            <a:endParaRPr lang="en-US" sz="2400" b="1" dirty="0">
              <a:latin typeface="+mn-lt"/>
            </a:endParaRPr>
          </a:p>
        </p:txBody>
      </p:sp>
      <p:sp>
        <p:nvSpPr>
          <p:cNvPr id="13" name="Content Placeholder 3">
            <a:extLst>
              <a:ext uri="{FF2B5EF4-FFF2-40B4-BE49-F238E27FC236}">
                <a16:creationId xmlns:a16="http://schemas.microsoft.com/office/drawing/2014/main" id="{53CDBCE3-51C2-06AF-DC32-6AFDD1B723D8}"/>
              </a:ext>
            </a:extLst>
          </p:cNvPr>
          <p:cNvSpPr txBox="1">
            <a:spLocks/>
          </p:cNvSpPr>
          <p:nvPr/>
        </p:nvSpPr>
        <p:spPr bwMode="auto">
          <a:xfrm>
            <a:off x="659220" y="1241577"/>
            <a:ext cx="10748432" cy="31087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ct val="20000"/>
              </a:spcBef>
              <a:spcAft>
                <a:spcPct val="0"/>
              </a:spcAft>
              <a:buClr>
                <a:srgbClr val="000099"/>
              </a:buClr>
              <a:buSzPct val="120000"/>
              <a:buChar char="•"/>
              <a:defRPr sz="2800">
                <a:solidFill>
                  <a:schemeClr val="tx1"/>
                </a:solidFill>
                <a:latin typeface="+mn-lt"/>
                <a:ea typeface="+mn-ea"/>
                <a:cs typeface="+mn-cs"/>
              </a:defRPr>
            </a:lvl1pPr>
            <a:lvl2pPr marL="630238" indent="-287338" algn="l" rtl="0" eaLnBrk="0" fontAlgn="base" hangingPunct="0">
              <a:spcBef>
                <a:spcPct val="20000"/>
              </a:spcBef>
              <a:spcAft>
                <a:spcPct val="0"/>
              </a:spcAft>
              <a:buClr>
                <a:srgbClr val="000099"/>
              </a:buClr>
              <a:buSzPct val="120000"/>
              <a:buFont typeface="Arial" charset="0"/>
              <a:buChar char="–"/>
              <a:defRPr sz="2400">
                <a:solidFill>
                  <a:schemeClr val="tx1"/>
                </a:solidFill>
                <a:latin typeface="+mn-lt"/>
              </a:defRPr>
            </a:lvl2pPr>
            <a:lvl3pPr marL="969963" indent="-225425" algn="l" rtl="0" eaLnBrk="0" fontAlgn="base" hangingPunct="0">
              <a:spcBef>
                <a:spcPct val="20000"/>
              </a:spcBef>
              <a:spcAft>
                <a:spcPct val="0"/>
              </a:spcAft>
              <a:buClr>
                <a:srgbClr val="000099"/>
              </a:buClr>
              <a:buSzPct val="120000"/>
              <a:buFont typeface="Arial" charset="0"/>
              <a:buChar char="–"/>
              <a:defRPr sz="2000">
                <a:solidFill>
                  <a:schemeClr val="tx1"/>
                </a:solidFill>
                <a:latin typeface="+mn-lt"/>
              </a:defRPr>
            </a:lvl3pPr>
            <a:lvl4pPr marL="1317625" indent="-233363"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4pPr>
            <a:lvl5pPr marL="1655763" indent="-223838"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5pPr>
            <a:lvl6pPr marL="2112963" indent="-223838" algn="l" rtl="0" fontAlgn="base">
              <a:spcBef>
                <a:spcPct val="20000"/>
              </a:spcBef>
              <a:spcAft>
                <a:spcPct val="0"/>
              </a:spcAft>
              <a:buClr>
                <a:srgbClr val="000099"/>
              </a:buClr>
              <a:buSzPct val="120000"/>
              <a:buFont typeface="Arial" charset="0"/>
              <a:buChar char="–"/>
              <a:defRPr>
                <a:solidFill>
                  <a:schemeClr val="tx1"/>
                </a:solidFill>
                <a:latin typeface="+mn-lt"/>
              </a:defRPr>
            </a:lvl6pPr>
            <a:lvl7pPr marL="2570163" indent="-223838" algn="l" rtl="0" fontAlgn="base">
              <a:spcBef>
                <a:spcPct val="20000"/>
              </a:spcBef>
              <a:spcAft>
                <a:spcPct val="0"/>
              </a:spcAft>
              <a:buClr>
                <a:srgbClr val="000099"/>
              </a:buClr>
              <a:buSzPct val="120000"/>
              <a:buFont typeface="Arial" charset="0"/>
              <a:buChar char="–"/>
              <a:defRPr>
                <a:solidFill>
                  <a:schemeClr val="tx1"/>
                </a:solidFill>
                <a:latin typeface="+mn-lt"/>
              </a:defRPr>
            </a:lvl7pPr>
            <a:lvl8pPr marL="3027363" indent="-223838" algn="l" rtl="0" fontAlgn="base">
              <a:spcBef>
                <a:spcPct val="20000"/>
              </a:spcBef>
              <a:spcAft>
                <a:spcPct val="0"/>
              </a:spcAft>
              <a:buClr>
                <a:srgbClr val="000099"/>
              </a:buClr>
              <a:buSzPct val="120000"/>
              <a:buFont typeface="Arial" charset="0"/>
              <a:buChar char="–"/>
              <a:defRPr>
                <a:solidFill>
                  <a:schemeClr val="tx1"/>
                </a:solidFill>
                <a:latin typeface="+mn-lt"/>
              </a:defRPr>
            </a:lvl8pPr>
            <a:lvl9pPr marL="3484563" indent="-223838" algn="l" rtl="0" fontAlgn="base">
              <a:spcBef>
                <a:spcPct val="20000"/>
              </a:spcBef>
              <a:spcAft>
                <a:spcPct val="0"/>
              </a:spcAft>
              <a:buClr>
                <a:srgbClr val="000099"/>
              </a:buClr>
              <a:buSzPct val="120000"/>
              <a:buFont typeface="Arial" charset="0"/>
              <a:buChar char="–"/>
              <a:defRPr>
                <a:solidFill>
                  <a:schemeClr val="tx1"/>
                </a:solidFill>
                <a:latin typeface="+mn-lt"/>
              </a:defRPr>
            </a:lvl9pPr>
          </a:lstStyle>
          <a:p>
            <a:pPr lvl="0">
              <a:buClr>
                <a:schemeClr val="tx1"/>
              </a:buClr>
              <a:buSzPct val="100000"/>
              <a:buFont typeface="Arial" panose="020B0604020202020204" pitchFamily="34" charset="0"/>
              <a:buChar char="•"/>
            </a:pPr>
            <a:r>
              <a:rPr lang="en-US" sz="2000" b="0" dirty="0"/>
              <a:t>Includes, but not limited to:</a:t>
            </a:r>
          </a:p>
          <a:p>
            <a:pPr lvl="1">
              <a:buClr>
                <a:schemeClr val="tx1"/>
              </a:buClr>
              <a:buSzPct val="100000"/>
              <a:buFont typeface="Arial" panose="020B0604020202020204" pitchFamily="34" charset="0"/>
              <a:buChar char="•"/>
            </a:pPr>
            <a:r>
              <a:rPr lang="en-US" sz="2000" b="0" dirty="0"/>
              <a:t>Drawing changes</a:t>
            </a:r>
          </a:p>
          <a:p>
            <a:pPr lvl="2">
              <a:buClr>
                <a:schemeClr val="tx1"/>
              </a:buClr>
              <a:buSzPct val="100000"/>
              <a:buFont typeface="Arial" panose="020B0604020202020204" pitchFamily="34" charset="0"/>
              <a:buChar char="•"/>
            </a:pPr>
            <a:r>
              <a:rPr lang="en-US" sz="1800" b="0" dirty="0"/>
              <a:t>This includes </a:t>
            </a:r>
            <a:r>
              <a:rPr lang="en-US" sz="1800" b="0" u="sng" dirty="0"/>
              <a:t>supplier designed parts</a:t>
            </a:r>
            <a:r>
              <a:rPr lang="en-US" sz="1800" b="0" dirty="0"/>
              <a:t> (</a:t>
            </a:r>
            <a:r>
              <a:rPr lang="en-US" sz="1800" i="1" u="sng" dirty="0"/>
              <a:t>source control and vendor item control drawings</a:t>
            </a:r>
            <a:r>
              <a:rPr lang="en-US" sz="1800" b="0" dirty="0"/>
              <a:t>)</a:t>
            </a:r>
          </a:p>
          <a:p>
            <a:pPr lvl="1">
              <a:buClr>
                <a:schemeClr val="tx1"/>
              </a:buClr>
              <a:buSzPct val="100000"/>
              <a:buFont typeface="Arial" panose="020B0604020202020204" pitchFamily="34" charset="0"/>
              <a:buChar char="•"/>
            </a:pPr>
            <a:r>
              <a:rPr lang="en-US" sz="2000" b="0" dirty="0"/>
              <a:t>Specification changes</a:t>
            </a:r>
          </a:p>
          <a:p>
            <a:pPr lvl="1">
              <a:buClr>
                <a:schemeClr val="tx1"/>
              </a:buClr>
              <a:buSzPct val="100000"/>
              <a:buFont typeface="Arial" panose="020B0604020202020204" pitchFamily="34" charset="0"/>
              <a:buChar char="•"/>
            </a:pPr>
            <a:r>
              <a:rPr lang="en-US" sz="2000" b="0" dirty="0"/>
              <a:t>Supplier-initiated design modifications</a:t>
            </a:r>
          </a:p>
          <a:p>
            <a:pPr lvl="0">
              <a:buClr>
                <a:schemeClr val="tx1"/>
              </a:buClr>
              <a:buSzPct val="100000"/>
              <a:buFont typeface="Arial" panose="020B0604020202020204" pitchFamily="34" charset="0"/>
              <a:buChar char="•"/>
            </a:pPr>
            <a:r>
              <a:rPr lang="en-US" sz="2000" u="sng" dirty="0"/>
              <a:t>Requires customer approval </a:t>
            </a:r>
            <a:r>
              <a:rPr lang="en-US" sz="2000" dirty="0"/>
              <a:t>– </a:t>
            </a:r>
            <a:r>
              <a:rPr lang="en-US" sz="2000" i="1" dirty="0"/>
              <a:t>Per GDLS Terms and Conditions any changes require written approval from your GDLS Buyer.</a:t>
            </a:r>
          </a:p>
          <a:p>
            <a:pPr lvl="0">
              <a:buClr>
                <a:schemeClr val="tx1"/>
              </a:buClr>
              <a:buSzPct val="100000"/>
              <a:buFont typeface="Arial" panose="020B0604020202020204" pitchFamily="34" charset="0"/>
              <a:buChar char="•"/>
            </a:pPr>
            <a:r>
              <a:rPr lang="en-US" sz="2000" b="0" dirty="0"/>
              <a:t>Will require full or partial FAI after receiving written approval from your GDLS Buyer</a:t>
            </a:r>
          </a:p>
        </p:txBody>
      </p:sp>
      <p:pic>
        <p:nvPicPr>
          <p:cNvPr id="2" name="slide 14">
            <a:hlinkClick r:id="" action="ppaction://media"/>
            <a:extLst>
              <a:ext uri="{FF2B5EF4-FFF2-40B4-BE49-F238E27FC236}">
                <a16:creationId xmlns:a16="http://schemas.microsoft.com/office/drawing/2014/main" id="{4B39DD10-4820-072E-6B79-2AEDD0949BC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511863" y="5616423"/>
            <a:ext cx="609600" cy="609600"/>
          </a:xfrm>
          <a:prstGeom prst="rect">
            <a:avLst/>
          </a:prstGeom>
        </p:spPr>
      </p:pic>
      <p:sp>
        <p:nvSpPr>
          <p:cNvPr id="4" name="Action Button: Blank 3">
            <a:hlinkClick r:id="" action="ppaction://hlinkshowjump?jump=nextslide" highlightClick="1"/>
            <a:extLst>
              <a:ext uri="{FF2B5EF4-FFF2-40B4-BE49-F238E27FC236}">
                <a16:creationId xmlns:a16="http://schemas.microsoft.com/office/drawing/2014/main" id="{0DAC4821-D815-8FFC-FFC5-AD6396438D44}"/>
              </a:ext>
            </a:extLst>
          </p:cNvPr>
          <p:cNvSpPr/>
          <p:nvPr/>
        </p:nvSpPr>
        <p:spPr>
          <a:xfrm>
            <a:off x="10997610" y="5612516"/>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2AA99E1A-2ECC-389E-2639-5B50A4631FC1}"/>
              </a:ext>
            </a:extLst>
          </p:cNvPr>
          <p:cNvSpPr>
            <a:spLocks noGrp="1"/>
          </p:cNvSpPr>
          <p:nvPr>
            <p:ph type="ftr" sz="quarter" idx="11"/>
          </p:nvPr>
        </p:nvSpPr>
        <p:spPr>
          <a:xfrm>
            <a:off x="1207521" y="6385113"/>
            <a:ext cx="4114800" cy="231140"/>
          </a:xfrm>
        </p:spPr>
        <p:txBody>
          <a:bodyPr/>
          <a:lstStyle/>
          <a:p>
            <a:r>
              <a:rPr lang="en-US" dirty="0"/>
              <a:t>Inspection Delegation Training </a:t>
            </a:r>
          </a:p>
        </p:txBody>
      </p:sp>
      <p:sp>
        <p:nvSpPr>
          <p:cNvPr id="5" name="Action Button: Blank 4">
            <a:hlinkClick r:id="" action="ppaction://hlinkshowjump?jump=previousslide" highlightClick="1"/>
            <a:extLst>
              <a:ext uri="{FF2B5EF4-FFF2-40B4-BE49-F238E27FC236}">
                <a16:creationId xmlns:a16="http://schemas.microsoft.com/office/drawing/2014/main" id="{51D4FC5B-FC50-46A6-EAA6-E553BAACF4CF}"/>
              </a:ext>
            </a:extLst>
          </p:cNvPr>
          <p:cNvSpPr/>
          <p:nvPr/>
        </p:nvSpPr>
        <p:spPr>
          <a:xfrm>
            <a:off x="75054" y="5612516"/>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1355449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65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08A36-48F7-2414-202C-2C9D98DA9976}"/>
            </a:ext>
          </a:extLst>
        </p:cNvPr>
        <p:cNvGrpSpPr/>
        <p:nvPr/>
      </p:nvGrpSpPr>
      <p:grpSpPr>
        <a:xfrm>
          <a:off x="0" y="0"/>
          <a:ext cx="0" cy="0"/>
          <a:chOff x="0" y="0"/>
          <a:chExt cx="0" cy="0"/>
        </a:xfrm>
      </p:grpSpPr>
      <p:sp>
        <p:nvSpPr>
          <p:cNvPr id="8" name="Slide Number Placeholder 2">
            <a:extLst>
              <a:ext uri="{FF2B5EF4-FFF2-40B4-BE49-F238E27FC236}">
                <a16:creationId xmlns:a16="http://schemas.microsoft.com/office/drawing/2014/main" id="{75C6AAB2-F0C2-B785-643E-A192661FBCB0}"/>
              </a:ext>
            </a:extLst>
          </p:cNvPr>
          <p:cNvSpPr>
            <a:spLocks noGrp="1"/>
          </p:cNvSpPr>
          <p:nvPr>
            <p:ph type="sldNum" sz="quarter" idx="12"/>
          </p:nvPr>
        </p:nvSpPr>
        <p:spPr>
          <a:xfrm>
            <a:off x="11154425" y="6403467"/>
            <a:ext cx="621792" cy="231140"/>
          </a:xfrm>
        </p:spPr>
        <p:txBody>
          <a:bodyPr/>
          <a:lstStyle/>
          <a:p>
            <a:fld id="{46D507DF-A415-2043-B4B3-76126E56026E}" type="slidenum">
              <a:rPr lang="en-US" smtClean="0"/>
              <a:pPr/>
              <a:t>14</a:t>
            </a:fld>
            <a:endParaRPr lang="en-US" dirty="0"/>
          </a:p>
        </p:txBody>
      </p:sp>
      <p:sp>
        <p:nvSpPr>
          <p:cNvPr id="11" name="Rectangle 18">
            <a:extLst>
              <a:ext uri="{FF2B5EF4-FFF2-40B4-BE49-F238E27FC236}">
                <a16:creationId xmlns:a16="http://schemas.microsoft.com/office/drawing/2014/main" id="{06A6F656-2BE4-0980-0AEE-A2B6548F9D82}"/>
              </a:ext>
            </a:extLst>
          </p:cNvPr>
          <p:cNvSpPr txBox="1">
            <a:spLocks noChangeArrowheads="1"/>
          </p:cNvSpPr>
          <p:nvPr/>
        </p:nvSpPr>
        <p:spPr>
          <a:xfrm>
            <a:off x="226908" y="152400"/>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Configuration Control - Process Changes</a:t>
            </a:r>
            <a:endParaRPr lang="en-US" sz="2400" b="1" dirty="0">
              <a:latin typeface="+mn-lt"/>
            </a:endParaRPr>
          </a:p>
        </p:txBody>
      </p:sp>
      <p:sp>
        <p:nvSpPr>
          <p:cNvPr id="13" name="Content Placeholder 3">
            <a:extLst>
              <a:ext uri="{FF2B5EF4-FFF2-40B4-BE49-F238E27FC236}">
                <a16:creationId xmlns:a16="http://schemas.microsoft.com/office/drawing/2014/main" id="{B6283C04-2889-0FE8-0F63-6E93D915C752}"/>
              </a:ext>
            </a:extLst>
          </p:cNvPr>
          <p:cNvSpPr txBox="1">
            <a:spLocks/>
          </p:cNvSpPr>
          <p:nvPr/>
        </p:nvSpPr>
        <p:spPr bwMode="auto">
          <a:xfrm>
            <a:off x="622299" y="1219200"/>
            <a:ext cx="11030985" cy="371856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ct val="20000"/>
              </a:spcBef>
              <a:spcAft>
                <a:spcPct val="0"/>
              </a:spcAft>
              <a:buClr>
                <a:srgbClr val="000099"/>
              </a:buClr>
              <a:buSzPct val="120000"/>
              <a:buChar char="•"/>
              <a:defRPr sz="2800">
                <a:solidFill>
                  <a:schemeClr val="tx1"/>
                </a:solidFill>
                <a:latin typeface="+mn-lt"/>
                <a:ea typeface="+mn-ea"/>
                <a:cs typeface="+mn-cs"/>
              </a:defRPr>
            </a:lvl1pPr>
            <a:lvl2pPr marL="630238" indent="-287338" algn="l" rtl="0" eaLnBrk="0" fontAlgn="base" hangingPunct="0">
              <a:spcBef>
                <a:spcPct val="20000"/>
              </a:spcBef>
              <a:spcAft>
                <a:spcPct val="0"/>
              </a:spcAft>
              <a:buClr>
                <a:srgbClr val="000099"/>
              </a:buClr>
              <a:buSzPct val="120000"/>
              <a:buFont typeface="Arial" charset="0"/>
              <a:buChar char="–"/>
              <a:defRPr sz="2400">
                <a:solidFill>
                  <a:schemeClr val="tx1"/>
                </a:solidFill>
                <a:latin typeface="+mn-lt"/>
              </a:defRPr>
            </a:lvl2pPr>
            <a:lvl3pPr marL="969963" indent="-225425" algn="l" rtl="0" eaLnBrk="0" fontAlgn="base" hangingPunct="0">
              <a:spcBef>
                <a:spcPct val="20000"/>
              </a:spcBef>
              <a:spcAft>
                <a:spcPct val="0"/>
              </a:spcAft>
              <a:buClr>
                <a:srgbClr val="000099"/>
              </a:buClr>
              <a:buSzPct val="120000"/>
              <a:buFont typeface="Arial" charset="0"/>
              <a:buChar char="–"/>
              <a:defRPr sz="2000">
                <a:solidFill>
                  <a:schemeClr val="tx1"/>
                </a:solidFill>
                <a:latin typeface="+mn-lt"/>
              </a:defRPr>
            </a:lvl3pPr>
            <a:lvl4pPr marL="1317625" indent="-233363"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4pPr>
            <a:lvl5pPr marL="1655763" indent="-223838"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5pPr>
            <a:lvl6pPr marL="2112963" indent="-223838" algn="l" rtl="0" fontAlgn="base">
              <a:spcBef>
                <a:spcPct val="20000"/>
              </a:spcBef>
              <a:spcAft>
                <a:spcPct val="0"/>
              </a:spcAft>
              <a:buClr>
                <a:srgbClr val="000099"/>
              </a:buClr>
              <a:buSzPct val="120000"/>
              <a:buFont typeface="Arial" charset="0"/>
              <a:buChar char="–"/>
              <a:defRPr>
                <a:solidFill>
                  <a:schemeClr val="tx1"/>
                </a:solidFill>
                <a:latin typeface="+mn-lt"/>
              </a:defRPr>
            </a:lvl6pPr>
            <a:lvl7pPr marL="2570163" indent="-223838" algn="l" rtl="0" fontAlgn="base">
              <a:spcBef>
                <a:spcPct val="20000"/>
              </a:spcBef>
              <a:spcAft>
                <a:spcPct val="0"/>
              </a:spcAft>
              <a:buClr>
                <a:srgbClr val="000099"/>
              </a:buClr>
              <a:buSzPct val="120000"/>
              <a:buFont typeface="Arial" charset="0"/>
              <a:buChar char="–"/>
              <a:defRPr>
                <a:solidFill>
                  <a:schemeClr val="tx1"/>
                </a:solidFill>
                <a:latin typeface="+mn-lt"/>
              </a:defRPr>
            </a:lvl7pPr>
            <a:lvl8pPr marL="3027363" indent="-223838" algn="l" rtl="0" fontAlgn="base">
              <a:spcBef>
                <a:spcPct val="20000"/>
              </a:spcBef>
              <a:spcAft>
                <a:spcPct val="0"/>
              </a:spcAft>
              <a:buClr>
                <a:srgbClr val="000099"/>
              </a:buClr>
              <a:buSzPct val="120000"/>
              <a:buFont typeface="Arial" charset="0"/>
              <a:buChar char="–"/>
              <a:defRPr>
                <a:solidFill>
                  <a:schemeClr val="tx1"/>
                </a:solidFill>
                <a:latin typeface="+mn-lt"/>
              </a:defRPr>
            </a:lvl8pPr>
            <a:lvl9pPr marL="3484563" indent="-223838" algn="l" rtl="0" fontAlgn="base">
              <a:spcBef>
                <a:spcPct val="20000"/>
              </a:spcBef>
              <a:spcAft>
                <a:spcPct val="0"/>
              </a:spcAft>
              <a:buClr>
                <a:srgbClr val="000099"/>
              </a:buClr>
              <a:buSzPct val="120000"/>
              <a:buFont typeface="Arial" charset="0"/>
              <a:buChar char="–"/>
              <a:defRPr>
                <a:solidFill>
                  <a:schemeClr val="tx1"/>
                </a:solidFill>
                <a:latin typeface="+mn-lt"/>
              </a:defRPr>
            </a:lvl9pPr>
          </a:lstStyle>
          <a:p>
            <a:pPr lvl="0">
              <a:buClrTx/>
              <a:buSzPct val="100000"/>
              <a:buFont typeface="Arial" panose="020B0604020202020204" pitchFamily="34" charset="0"/>
              <a:buChar char="•"/>
            </a:pPr>
            <a:r>
              <a:rPr lang="en-US" sz="2000" b="0" dirty="0"/>
              <a:t>Includes, but not limited to:</a:t>
            </a:r>
          </a:p>
          <a:p>
            <a:pPr lvl="1">
              <a:buClrTx/>
              <a:buSzPct val="100000"/>
              <a:buFont typeface="Arial" panose="020B0604020202020204" pitchFamily="34" charset="0"/>
              <a:buChar char="•"/>
            </a:pPr>
            <a:r>
              <a:rPr lang="en-US" sz="2000" b="0" dirty="0"/>
              <a:t>Machining Center changes – (e.g. moving location of machines, new machinery, etc.)</a:t>
            </a:r>
          </a:p>
          <a:p>
            <a:pPr lvl="1">
              <a:buClrTx/>
              <a:buSzPct val="100000"/>
              <a:buFont typeface="Arial" panose="020B0604020202020204" pitchFamily="34" charset="0"/>
              <a:buChar char="•"/>
            </a:pPr>
            <a:r>
              <a:rPr lang="en-US" sz="2000" b="0" dirty="0"/>
              <a:t>Tooling Changes</a:t>
            </a:r>
          </a:p>
          <a:p>
            <a:pPr lvl="1">
              <a:buClrTx/>
              <a:buSzPct val="100000"/>
              <a:buFont typeface="Arial" panose="020B0604020202020204" pitchFamily="34" charset="0"/>
              <a:buChar char="•"/>
            </a:pPr>
            <a:r>
              <a:rPr lang="en-US" sz="2000" b="0" dirty="0"/>
              <a:t>Inspection method changes</a:t>
            </a:r>
          </a:p>
          <a:p>
            <a:pPr lvl="1">
              <a:buClrTx/>
              <a:buSzPct val="100000"/>
              <a:buFont typeface="Arial" panose="020B0604020202020204" pitchFamily="34" charset="0"/>
              <a:buChar char="•"/>
            </a:pPr>
            <a:r>
              <a:rPr lang="en-US" sz="2000" b="0" dirty="0"/>
              <a:t>Sequence or routing changes</a:t>
            </a:r>
          </a:p>
          <a:p>
            <a:pPr lvl="0">
              <a:buClrTx/>
              <a:buSzPct val="100000"/>
              <a:buFont typeface="Arial" panose="020B0604020202020204" pitchFamily="34" charset="0"/>
              <a:buChar char="•"/>
            </a:pPr>
            <a:r>
              <a:rPr lang="en-US" sz="2000" b="0" dirty="0"/>
              <a:t>“Equivalent” processes still require approval</a:t>
            </a:r>
          </a:p>
          <a:p>
            <a:pPr lvl="0">
              <a:buClrTx/>
              <a:buSzPct val="100000"/>
              <a:buFont typeface="Arial" panose="020B0604020202020204" pitchFamily="34" charset="0"/>
              <a:buChar char="•"/>
            </a:pPr>
            <a:r>
              <a:rPr lang="en-US" sz="2000" b="0" dirty="0"/>
              <a:t>Supplier’s must qualify processes internally to ensure they meet contractual requirements</a:t>
            </a:r>
          </a:p>
          <a:p>
            <a:pPr>
              <a:buClrTx/>
              <a:buSzPct val="100000"/>
              <a:buFont typeface="Arial" panose="020B0604020202020204" pitchFamily="34" charset="0"/>
              <a:buChar char="•"/>
            </a:pPr>
            <a:r>
              <a:rPr lang="en-US" sz="2000" u="sng" dirty="0"/>
              <a:t>Requires customer approval </a:t>
            </a:r>
            <a:r>
              <a:rPr lang="en-US" sz="2000" dirty="0"/>
              <a:t>– </a:t>
            </a:r>
            <a:r>
              <a:rPr lang="en-US" sz="2000" i="1" dirty="0"/>
              <a:t>Per GDLS Terms and Conditions any changes require written approval from your GDLS Buyer.</a:t>
            </a:r>
          </a:p>
          <a:p>
            <a:pPr>
              <a:buClrTx/>
              <a:buSzPct val="100000"/>
              <a:buFont typeface="Arial" panose="020B0604020202020204" pitchFamily="34" charset="0"/>
              <a:buChar char="•"/>
            </a:pPr>
            <a:r>
              <a:rPr lang="en-US" sz="2000" b="0" dirty="0"/>
              <a:t>Will require full or partial FAI after receiving written approval from your GDLS Buyer</a:t>
            </a:r>
          </a:p>
          <a:p>
            <a:pPr>
              <a:buClrTx/>
              <a:buSzPct val="100000"/>
              <a:buFont typeface="Arial" panose="020B0604020202020204" pitchFamily="34" charset="0"/>
              <a:buChar char="•"/>
            </a:pPr>
            <a:endParaRPr lang="en-US" sz="2000" i="1" dirty="0"/>
          </a:p>
          <a:p>
            <a:pPr lvl="0"/>
            <a:endParaRPr lang="en-US" sz="2000" dirty="0"/>
          </a:p>
        </p:txBody>
      </p:sp>
      <p:pic>
        <p:nvPicPr>
          <p:cNvPr id="2" name="slide 15">
            <a:hlinkClick r:id="" action="ppaction://media"/>
            <a:extLst>
              <a:ext uri="{FF2B5EF4-FFF2-40B4-BE49-F238E27FC236}">
                <a16:creationId xmlns:a16="http://schemas.microsoft.com/office/drawing/2014/main" id="{36E42695-9CDC-2234-E00D-4BFFD3F207E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480331" y="5699760"/>
            <a:ext cx="609600" cy="609600"/>
          </a:xfrm>
          <a:prstGeom prst="rect">
            <a:avLst/>
          </a:prstGeom>
        </p:spPr>
      </p:pic>
      <p:sp>
        <p:nvSpPr>
          <p:cNvPr id="4" name="Action Button: Blank 3">
            <a:hlinkClick r:id="" action="ppaction://hlinkshowjump?jump=nextslide" highlightClick="1"/>
            <a:extLst>
              <a:ext uri="{FF2B5EF4-FFF2-40B4-BE49-F238E27FC236}">
                <a16:creationId xmlns:a16="http://schemas.microsoft.com/office/drawing/2014/main" id="{7389E9EC-51A1-55EE-89A7-C03DE4A278F2}"/>
              </a:ext>
            </a:extLst>
          </p:cNvPr>
          <p:cNvSpPr/>
          <p:nvPr/>
        </p:nvSpPr>
        <p:spPr>
          <a:xfrm>
            <a:off x="10997610" y="5741802"/>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FC354772-8C31-7805-2FDD-29EFC23D5EA3}"/>
              </a:ext>
            </a:extLst>
          </p:cNvPr>
          <p:cNvSpPr>
            <a:spLocks noGrp="1"/>
          </p:cNvSpPr>
          <p:nvPr>
            <p:ph type="ftr" sz="quarter" idx="11"/>
          </p:nvPr>
        </p:nvSpPr>
        <p:spPr>
          <a:xfrm>
            <a:off x="1102417" y="6395624"/>
            <a:ext cx="4114800" cy="231140"/>
          </a:xfrm>
        </p:spPr>
        <p:txBody>
          <a:bodyPr/>
          <a:lstStyle/>
          <a:p>
            <a:r>
              <a:rPr lang="en-US" dirty="0"/>
              <a:t>Inspection Delegation Training </a:t>
            </a:r>
          </a:p>
        </p:txBody>
      </p:sp>
      <p:sp>
        <p:nvSpPr>
          <p:cNvPr id="5" name="Action Button: Blank 4">
            <a:hlinkClick r:id="" action="ppaction://hlinkshowjump?jump=previousslide" highlightClick="1"/>
            <a:extLst>
              <a:ext uri="{FF2B5EF4-FFF2-40B4-BE49-F238E27FC236}">
                <a16:creationId xmlns:a16="http://schemas.microsoft.com/office/drawing/2014/main" id="{DF5D939C-8B90-CBE3-4685-362677D5C0EB}"/>
              </a:ext>
            </a:extLst>
          </p:cNvPr>
          <p:cNvSpPr/>
          <p:nvPr/>
        </p:nvSpPr>
        <p:spPr>
          <a:xfrm>
            <a:off x="135722" y="5676881"/>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2114590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4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5671AC-240D-FFF3-DCB6-8E92DBA801D4}"/>
            </a:ext>
          </a:extLst>
        </p:cNvPr>
        <p:cNvGrpSpPr/>
        <p:nvPr/>
      </p:nvGrpSpPr>
      <p:grpSpPr>
        <a:xfrm>
          <a:off x="0" y="0"/>
          <a:ext cx="0" cy="0"/>
          <a:chOff x="0" y="0"/>
          <a:chExt cx="0" cy="0"/>
        </a:xfrm>
      </p:grpSpPr>
      <p:sp>
        <p:nvSpPr>
          <p:cNvPr id="8" name="Slide Number Placeholder 2">
            <a:extLst>
              <a:ext uri="{FF2B5EF4-FFF2-40B4-BE49-F238E27FC236}">
                <a16:creationId xmlns:a16="http://schemas.microsoft.com/office/drawing/2014/main" id="{EC7A43CE-54AB-D85A-150E-78044A5A7577}"/>
              </a:ext>
            </a:extLst>
          </p:cNvPr>
          <p:cNvSpPr>
            <a:spLocks noGrp="1"/>
          </p:cNvSpPr>
          <p:nvPr>
            <p:ph type="sldNum" sz="quarter" idx="12"/>
          </p:nvPr>
        </p:nvSpPr>
        <p:spPr>
          <a:xfrm>
            <a:off x="11154425" y="6403467"/>
            <a:ext cx="621792" cy="231140"/>
          </a:xfrm>
        </p:spPr>
        <p:txBody>
          <a:bodyPr/>
          <a:lstStyle/>
          <a:p>
            <a:fld id="{46D507DF-A415-2043-B4B3-76126E56026E}" type="slidenum">
              <a:rPr lang="en-US" smtClean="0"/>
              <a:pPr/>
              <a:t>15</a:t>
            </a:fld>
            <a:endParaRPr lang="en-US" dirty="0"/>
          </a:p>
        </p:txBody>
      </p:sp>
      <p:sp>
        <p:nvSpPr>
          <p:cNvPr id="11" name="Rectangle 18">
            <a:extLst>
              <a:ext uri="{FF2B5EF4-FFF2-40B4-BE49-F238E27FC236}">
                <a16:creationId xmlns:a16="http://schemas.microsoft.com/office/drawing/2014/main" id="{A881B18C-6615-A407-7DBB-47C213AFB41A}"/>
              </a:ext>
            </a:extLst>
          </p:cNvPr>
          <p:cNvSpPr txBox="1">
            <a:spLocks noChangeArrowheads="1"/>
          </p:cNvSpPr>
          <p:nvPr/>
        </p:nvSpPr>
        <p:spPr>
          <a:xfrm>
            <a:off x="64008" y="152400"/>
            <a:ext cx="12627864"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3600" b="1" dirty="0">
                <a:latin typeface="+mn-lt"/>
              </a:rPr>
              <a:t>Configuration Control - Sub-Tier Supplier Changes</a:t>
            </a:r>
          </a:p>
        </p:txBody>
      </p:sp>
      <p:sp>
        <p:nvSpPr>
          <p:cNvPr id="13" name="Content Placeholder 3">
            <a:extLst>
              <a:ext uri="{FF2B5EF4-FFF2-40B4-BE49-F238E27FC236}">
                <a16:creationId xmlns:a16="http://schemas.microsoft.com/office/drawing/2014/main" id="{014CEBC6-3C76-618F-2DC8-61F0FFE04B58}"/>
              </a:ext>
            </a:extLst>
          </p:cNvPr>
          <p:cNvSpPr txBox="1">
            <a:spLocks/>
          </p:cNvSpPr>
          <p:nvPr/>
        </p:nvSpPr>
        <p:spPr bwMode="auto">
          <a:xfrm>
            <a:off x="691116" y="1241577"/>
            <a:ext cx="11323675" cy="280309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ct val="20000"/>
              </a:spcBef>
              <a:spcAft>
                <a:spcPct val="0"/>
              </a:spcAft>
              <a:buClr>
                <a:srgbClr val="000099"/>
              </a:buClr>
              <a:buSzPct val="120000"/>
              <a:buChar char="•"/>
              <a:defRPr sz="2800">
                <a:solidFill>
                  <a:schemeClr val="tx1"/>
                </a:solidFill>
                <a:latin typeface="+mn-lt"/>
                <a:ea typeface="+mn-ea"/>
                <a:cs typeface="+mn-cs"/>
              </a:defRPr>
            </a:lvl1pPr>
            <a:lvl2pPr marL="630238" indent="-287338" algn="l" rtl="0" eaLnBrk="0" fontAlgn="base" hangingPunct="0">
              <a:spcBef>
                <a:spcPct val="20000"/>
              </a:spcBef>
              <a:spcAft>
                <a:spcPct val="0"/>
              </a:spcAft>
              <a:buClr>
                <a:srgbClr val="000099"/>
              </a:buClr>
              <a:buSzPct val="120000"/>
              <a:buFont typeface="Arial" charset="0"/>
              <a:buChar char="–"/>
              <a:defRPr sz="2400">
                <a:solidFill>
                  <a:schemeClr val="tx1"/>
                </a:solidFill>
                <a:latin typeface="+mn-lt"/>
              </a:defRPr>
            </a:lvl2pPr>
            <a:lvl3pPr marL="969963" indent="-225425" algn="l" rtl="0" eaLnBrk="0" fontAlgn="base" hangingPunct="0">
              <a:spcBef>
                <a:spcPct val="20000"/>
              </a:spcBef>
              <a:spcAft>
                <a:spcPct val="0"/>
              </a:spcAft>
              <a:buClr>
                <a:srgbClr val="000099"/>
              </a:buClr>
              <a:buSzPct val="120000"/>
              <a:buFont typeface="Arial" charset="0"/>
              <a:buChar char="–"/>
              <a:defRPr sz="2000">
                <a:solidFill>
                  <a:schemeClr val="tx1"/>
                </a:solidFill>
                <a:latin typeface="+mn-lt"/>
              </a:defRPr>
            </a:lvl3pPr>
            <a:lvl4pPr marL="1317625" indent="-233363"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4pPr>
            <a:lvl5pPr marL="1655763" indent="-223838"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5pPr>
            <a:lvl6pPr marL="2112963" indent="-223838" algn="l" rtl="0" fontAlgn="base">
              <a:spcBef>
                <a:spcPct val="20000"/>
              </a:spcBef>
              <a:spcAft>
                <a:spcPct val="0"/>
              </a:spcAft>
              <a:buClr>
                <a:srgbClr val="000099"/>
              </a:buClr>
              <a:buSzPct val="120000"/>
              <a:buFont typeface="Arial" charset="0"/>
              <a:buChar char="–"/>
              <a:defRPr>
                <a:solidFill>
                  <a:schemeClr val="tx1"/>
                </a:solidFill>
                <a:latin typeface="+mn-lt"/>
              </a:defRPr>
            </a:lvl6pPr>
            <a:lvl7pPr marL="2570163" indent="-223838" algn="l" rtl="0" fontAlgn="base">
              <a:spcBef>
                <a:spcPct val="20000"/>
              </a:spcBef>
              <a:spcAft>
                <a:spcPct val="0"/>
              </a:spcAft>
              <a:buClr>
                <a:srgbClr val="000099"/>
              </a:buClr>
              <a:buSzPct val="120000"/>
              <a:buFont typeface="Arial" charset="0"/>
              <a:buChar char="–"/>
              <a:defRPr>
                <a:solidFill>
                  <a:schemeClr val="tx1"/>
                </a:solidFill>
                <a:latin typeface="+mn-lt"/>
              </a:defRPr>
            </a:lvl7pPr>
            <a:lvl8pPr marL="3027363" indent="-223838" algn="l" rtl="0" fontAlgn="base">
              <a:spcBef>
                <a:spcPct val="20000"/>
              </a:spcBef>
              <a:spcAft>
                <a:spcPct val="0"/>
              </a:spcAft>
              <a:buClr>
                <a:srgbClr val="000099"/>
              </a:buClr>
              <a:buSzPct val="120000"/>
              <a:buFont typeface="Arial" charset="0"/>
              <a:buChar char="–"/>
              <a:defRPr>
                <a:solidFill>
                  <a:schemeClr val="tx1"/>
                </a:solidFill>
                <a:latin typeface="+mn-lt"/>
              </a:defRPr>
            </a:lvl8pPr>
            <a:lvl9pPr marL="3484563" indent="-223838" algn="l" rtl="0" fontAlgn="base">
              <a:spcBef>
                <a:spcPct val="20000"/>
              </a:spcBef>
              <a:spcAft>
                <a:spcPct val="0"/>
              </a:spcAft>
              <a:buClr>
                <a:srgbClr val="000099"/>
              </a:buClr>
              <a:buSzPct val="120000"/>
              <a:buFont typeface="Arial" charset="0"/>
              <a:buChar char="–"/>
              <a:defRPr>
                <a:solidFill>
                  <a:schemeClr val="tx1"/>
                </a:solidFill>
                <a:latin typeface="+mn-lt"/>
              </a:defRPr>
            </a:lvl9pPr>
          </a:lstStyle>
          <a:p>
            <a:pPr lvl="0">
              <a:buClrTx/>
              <a:buSzPct val="100000"/>
              <a:buFont typeface="Arial" panose="020B0604020202020204" pitchFamily="34" charset="0"/>
              <a:buChar char="•"/>
            </a:pPr>
            <a:r>
              <a:rPr lang="en-US" sz="2000" b="0" dirty="0"/>
              <a:t>Includes, but not limited to:</a:t>
            </a:r>
          </a:p>
          <a:p>
            <a:pPr lvl="1">
              <a:buClrTx/>
              <a:buSzPct val="100000"/>
              <a:buFont typeface="Arial" panose="020B0604020202020204" pitchFamily="34" charset="0"/>
              <a:buChar char="•"/>
            </a:pPr>
            <a:r>
              <a:rPr lang="en-US" sz="2000" b="0" dirty="0"/>
              <a:t>Material suppliers</a:t>
            </a:r>
          </a:p>
          <a:p>
            <a:pPr lvl="1">
              <a:buClrTx/>
              <a:buSzPct val="100000"/>
              <a:buFont typeface="Arial" panose="020B0604020202020204" pitchFamily="34" charset="0"/>
              <a:buChar char="•"/>
            </a:pPr>
            <a:r>
              <a:rPr lang="en-US" sz="2000" b="0" dirty="0"/>
              <a:t>Special processors</a:t>
            </a:r>
          </a:p>
          <a:p>
            <a:pPr lvl="1">
              <a:buClrTx/>
              <a:buSzPct val="100000"/>
              <a:buFont typeface="Arial" panose="020B0604020202020204" pitchFamily="34" charset="0"/>
              <a:buChar char="•"/>
            </a:pPr>
            <a:r>
              <a:rPr lang="en-US" sz="2000" b="0" dirty="0"/>
              <a:t>Outside manufacturing suppliers </a:t>
            </a:r>
          </a:p>
          <a:p>
            <a:pPr lvl="1">
              <a:buClrTx/>
              <a:buSzPct val="100000"/>
              <a:buFont typeface="Arial" panose="020B0604020202020204" pitchFamily="34" charset="0"/>
              <a:buChar char="•"/>
            </a:pPr>
            <a:r>
              <a:rPr lang="en-US" sz="2000" b="0" dirty="0"/>
              <a:t>Metrology Labs</a:t>
            </a:r>
          </a:p>
          <a:p>
            <a:pPr lvl="1">
              <a:buClrTx/>
              <a:buSzPct val="100000"/>
              <a:buFont typeface="Arial" panose="020B0604020202020204" pitchFamily="34" charset="0"/>
              <a:buChar char="•"/>
            </a:pPr>
            <a:r>
              <a:rPr lang="en-US" sz="2000" b="0" dirty="0"/>
              <a:t>Applies to all tier levels</a:t>
            </a:r>
          </a:p>
          <a:p>
            <a:pPr lvl="0">
              <a:buClrTx/>
              <a:buSzPct val="100000"/>
              <a:buFont typeface="Arial" panose="020B0604020202020204" pitchFamily="34" charset="0"/>
              <a:buChar char="•"/>
            </a:pPr>
            <a:r>
              <a:rPr lang="en-US" sz="2000" b="0" dirty="0"/>
              <a:t>Sub-tier changes require approval</a:t>
            </a:r>
          </a:p>
          <a:p>
            <a:pPr>
              <a:buClrTx/>
              <a:buSzPct val="100000"/>
              <a:buFont typeface="Arial" panose="020B0604020202020204" pitchFamily="34" charset="0"/>
              <a:buChar char="•"/>
            </a:pPr>
            <a:r>
              <a:rPr lang="en-US" sz="2000" b="0" dirty="0"/>
              <a:t>Certifications must be traceable to approved sources</a:t>
            </a:r>
          </a:p>
          <a:p>
            <a:pPr>
              <a:buClrTx/>
              <a:buSzPct val="100000"/>
              <a:buFont typeface="Arial" panose="020B0604020202020204" pitchFamily="34" charset="0"/>
              <a:buChar char="•"/>
            </a:pPr>
            <a:r>
              <a:rPr lang="en-US" sz="2000" b="1" u="sng" dirty="0"/>
              <a:t>Requires customer approval </a:t>
            </a:r>
            <a:r>
              <a:rPr lang="en-US" sz="2000" dirty="0"/>
              <a:t>– </a:t>
            </a:r>
            <a:r>
              <a:rPr lang="en-US" sz="2000" b="1" i="1" dirty="0"/>
              <a:t>Per GDLS Terms and Conditions any changes require written approval from your GDLS Buyer.</a:t>
            </a:r>
          </a:p>
          <a:p>
            <a:pPr>
              <a:buClrTx/>
              <a:buSzPct val="100000"/>
              <a:buFont typeface="Arial" panose="020B0604020202020204" pitchFamily="34" charset="0"/>
              <a:buChar char="•"/>
            </a:pPr>
            <a:r>
              <a:rPr lang="en-US" sz="2000" b="0" dirty="0"/>
              <a:t>Will require full or partial FAI after receiving written approval from your GDLS Buyer</a:t>
            </a:r>
          </a:p>
          <a:p>
            <a:endParaRPr lang="en-US" sz="2000" i="1" dirty="0"/>
          </a:p>
          <a:p>
            <a:endParaRPr lang="en-US" sz="2000" kern="0" dirty="0"/>
          </a:p>
        </p:txBody>
      </p:sp>
      <p:pic>
        <p:nvPicPr>
          <p:cNvPr id="2" name="slide 16">
            <a:hlinkClick r:id="" action="ppaction://media"/>
            <a:extLst>
              <a:ext uri="{FF2B5EF4-FFF2-40B4-BE49-F238E27FC236}">
                <a16:creationId xmlns:a16="http://schemas.microsoft.com/office/drawing/2014/main" id="{6EF8FBEA-0727-B3BB-7913-2553A3540FC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522372" y="5689996"/>
            <a:ext cx="609600" cy="609600"/>
          </a:xfrm>
          <a:prstGeom prst="rect">
            <a:avLst/>
          </a:prstGeom>
        </p:spPr>
      </p:pic>
      <p:sp>
        <p:nvSpPr>
          <p:cNvPr id="4" name="Action Button: Blank 3">
            <a:hlinkClick r:id="" action="ppaction://hlinkshowjump?jump=nextslide" highlightClick="1"/>
            <a:extLst>
              <a:ext uri="{FF2B5EF4-FFF2-40B4-BE49-F238E27FC236}">
                <a16:creationId xmlns:a16="http://schemas.microsoft.com/office/drawing/2014/main" id="{D1E2C072-D7C7-5922-593C-DAAA63B5371A}"/>
              </a:ext>
            </a:extLst>
          </p:cNvPr>
          <p:cNvSpPr/>
          <p:nvPr/>
        </p:nvSpPr>
        <p:spPr>
          <a:xfrm>
            <a:off x="10997610" y="5732038"/>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E06B054B-EC11-7278-94AE-F85AD78BE28D}"/>
              </a:ext>
            </a:extLst>
          </p:cNvPr>
          <p:cNvSpPr>
            <a:spLocks noGrp="1"/>
          </p:cNvSpPr>
          <p:nvPr>
            <p:ph type="ftr" sz="quarter" idx="11"/>
          </p:nvPr>
        </p:nvSpPr>
        <p:spPr>
          <a:xfrm>
            <a:off x="1270584" y="6403467"/>
            <a:ext cx="4114800" cy="231140"/>
          </a:xfrm>
        </p:spPr>
        <p:txBody>
          <a:bodyPr/>
          <a:lstStyle/>
          <a:p>
            <a:r>
              <a:rPr lang="en-US" dirty="0"/>
              <a:t>Inspection Delegation Training </a:t>
            </a:r>
          </a:p>
        </p:txBody>
      </p:sp>
      <p:sp>
        <p:nvSpPr>
          <p:cNvPr id="5" name="Action Button: Blank 4">
            <a:hlinkClick r:id="" action="ppaction://hlinkshowjump?jump=previousslide" highlightClick="1"/>
            <a:extLst>
              <a:ext uri="{FF2B5EF4-FFF2-40B4-BE49-F238E27FC236}">
                <a16:creationId xmlns:a16="http://schemas.microsoft.com/office/drawing/2014/main" id="{4369AAE7-A5A6-99DE-299A-8168FBE5393E}"/>
              </a:ext>
            </a:extLst>
          </p:cNvPr>
          <p:cNvSpPr/>
          <p:nvPr/>
        </p:nvSpPr>
        <p:spPr>
          <a:xfrm>
            <a:off x="106950" y="5667117"/>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1691172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4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A87F1-3BE2-4667-CAD9-0D0A2F7A70AD}"/>
            </a:ext>
          </a:extLst>
        </p:cNvPr>
        <p:cNvGrpSpPr/>
        <p:nvPr/>
      </p:nvGrpSpPr>
      <p:grpSpPr>
        <a:xfrm>
          <a:off x="0" y="0"/>
          <a:ext cx="0" cy="0"/>
          <a:chOff x="0" y="0"/>
          <a:chExt cx="0" cy="0"/>
        </a:xfrm>
      </p:grpSpPr>
      <p:sp>
        <p:nvSpPr>
          <p:cNvPr id="8" name="Slide Number Placeholder 2">
            <a:extLst>
              <a:ext uri="{FF2B5EF4-FFF2-40B4-BE49-F238E27FC236}">
                <a16:creationId xmlns:a16="http://schemas.microsoft.com/office/drawing/2014/main" id="{186E4570-DAF2-1849-154A-DC63B9149F27}"/>
              </a:ext>
            </a:extLst>
          </p:cNvPr>
          <p:cNvSpPr>
            <a:spLocks noGrp="1"/>
          </p:cNvSpPr>
          <p:nvPr>
            <p:ph type="sldNum" sz="quarter" idx="12"/>
          </p:nvPr>
        </p:nvSpPr>
        <p:spPr>
          <a:xfrm>
            <a:off x="11154425" y="6403467"/>
            <a:ext cx="621792" cy="231140"/>
          </a:xfrm>
        </p:spPr>
        <p:txBody>
          <a:bodyPr/>
          <a:lstStyle/>
          <a:p>
            <a:fld id="{46D507DF-A415-2043-B4B3-76126E56026E}" type="slidenum">
              <a:rPr lang="en-US" smtClean="0"/>
              <a:pPr/>
              <a:t>16</a:t>
            </a:fld>
            <a:endParaRPr lang="en-US" dirty="0"/>
          </a:p>
        </p:txBody>
      </p:sp>
      <p:sp>
        <p:nvSpPr>
          <p:cNvPr id="11" name="Rectangle 18">
            <a:extLst>
              <a:ext uri="{FF2B5EF4-FFF2-40B4-BE49-F238E27FC236}">
                <a16:creationId xmlns:a16="http://schemas.microsoft.com/office/drawing/2014/main" id="{C455C504-B29A-683B-B147-55179C079163}"/>
              </a:ext>
            </a:extLst>
          </p:cNvPr>
          <p:cNvSpPr txBox="1">
            <a:spLocks noChangeArrowheads="1"/>
          </p:cNvSpPr>
          <p:nvPr/>
        </p:nvSpPr>
        <p:spPr>
          <a:xfrm>
            <a:off x="254340" y="152400"/>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Data Retention</a:t>
            </a:r>
            <a:endParaRPr lang="en-US" sz="2000" b="1" dirty="0">
              <a:latin typeface="+mn-lt"/>
            </a:endParaRPr>
          </a:p>
        </p:txBody>
      </p:sp>
      <p:sp>
        <p:nvSpPr>
          <p:cNvPr id="13" name="Content Placeholder 3">
            <a:extLst>
              <a:ext uri="{FF2B5EF4-FFF2-40B4-BE49-F238E27FC236}">
                <a16:creationId xmlns:a16="http://schemas.microsoft.com/office/drawing/2014/main" id="{659E716F-022A-AEFE-1291-2DBC70BB1421}"/>
              </a:ext>
            </a:extLst>
          </p:cNvPr>
          <p:cNvSpPr txBox="1">
            <a:spLocks/>
          </p:cNvSpPr>
          <p:nvPr/>
        </p:nvSpPr>
        <p:spPr bwMode="auto">
          <a:xfrm>
            <a:off x="622299" y="1219200"/>
            <a:ext cx="9874839" cy="280309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ct val="20000"/>
              </a:spcBef>
              <a:spcAft>
                <a:spcPct val="0"/>
              </a:spcAft>
              <a:buClr>
                <a:srgbClr val="000099"/>
              </a:buClr>
              <a:buSzPct val="120000"/>
              <a:buChar char="•"/>
              <a:defRPr sz="2800">
                <a:solidFill>
                  <a:schemeClr val="tx1"/>
                </a:solidFill>
                <a:latin typeface="+mn-lt"/>
                <a:ea typeface="+mn-ea"/>
                <a:cs typeface="+mn-cs"/>
              </a:defRPr>
            </a:lvl1pPr>
            <a:lvl2pPr marL="630238" indent="-287338" algn="l" rtl="0" eaLnBrk="0" fontAlgn="base" hangingPunct="0">
              <a:spcBef>
                <a:spcPct val="20000"/>
              </a:spcBef>
              <a:spcAft>
                <a:spcPct val="0"/>
              </a:spcAft>
              <a:buClr>
                <a:srgbClr val="000099"/>
              </a:buClr>
              <a:buSzPct val="120000"/>
              <a:buFont typeface="Arial" charset="0"/>
              <a:buChar char="–"/>
              <a:defRPr sz="2400">
                <a:solidFill>
                  <a:schemeClr val="tx1"/>
                </a:solidFill>
                <a:latin typeface="+mn-lt"/>
              </a:defRPr>
            </a:lvl2pPr>
            <a:lvl3pPr marL="969963" indent="-225425" algn="l" rtl="0" eaLnBrk="0" fontAlgn="base" hangingPunct="0">
              <a:spcBef>
                <a:spcPct val="20000"/>
              </a:spcBef>
              <a:spcAft>
                <a:spcPct val="0"/>
              </a:spcAft>
              <a:buClr>
                <a:srgbClr val="000099"/>
              </a:buClr>
              <a:buSzPct val="120000"/>
              <a:buFont typeface="Arial" charset="0"/>
              <a:buChar char="–"/>
              <a:defRPr sz="2000">
                <a:solidFill>
                  <a:schemeClr val="tx1"/>
                </a:solidFill>
                <a:latin typeface="+mn-lt"/>
              </a:defRPr>
            </a:lvl3pPr>
            <a:lvl4pPr marL="1317625" indent="-233363"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4pPr>
            <a:lvl5pPr marL="1655763" indent="-223838"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5pPr>
            <a:lvl6pPr marL="2112963" indent="-223838" algn="l" rtl="0" fontAlgn="base">
              <a:spcBef>
                <a:spcPct val="20000"/>
              </a:spcBef>
              <a:spcAft>
                <a:spcPct val="0"/>
              </a:spcAft>
              <a:buClr>
                <a:srgbClr val="000099"/>
              </a:buClr>
              <a:buSzPct val="120000"/>
              <a:buFont typeface="Arial" charset="0"/>
              <a:buChar char="–"/>
              <a:defRPr>
                <a:solidFill>
                  <a:schemeClr val="tx1"/>
                </a:solidFill>
                <a:latin typeface="+mn-lt"/>
              </a:defRPr>
            </a:lvl6pPr>
            <a:lvl7pPr marL="2570163" indent="-223838" algn="l" rtl="0" fontAlgn="base">
              <a:spcBef>
                <a:spcPct val="20000"/>
              </a:spcBef>
              <a:spcAft>
                <a:spcPct val="0"/>
              </a:spcAft>
              <a:buClr>
                <a:srgbClr val="000099"/>
              </a:buClr>
              <a:buSzPct val="120000"/>
              <a:buFont typeface="Arial" charset="0"/>
              <a:buChar char="–"/>
              <a:defRPr>
                <a:solidFill>
                  <a:schemeClr val="tx1"/>
                </a:solidFill>
                <a:latin typeface="+mn-lt"/>
              </a:defRPr>
            </a:lvl7pPr>
            <a:lvl8pPr marL="3027363" indent="-223838" algn="l" rtl="0" fontAlgn="base">
              <a:spcBef>
                <a:spcPct val="20000"/>
              </a:spcBef>
              <a:spcAft>
                <a:spcPct val="0"/>
              </a:spcAft>
              <a:buClr>
                <a:srgbClr val="000099"/>
              </a:buClr>
              <a:buSzPct val="120000"/>
              <a:buFont typeface="Arial" charset="0"/>
              <a:buChar char="–"/>
              <a:defRPr>
                <a:solidFill>
                  <a:schemeClr val="tx1"/>
                </a:solidFill>
                <a:latin typeface="+mn-lt"/>
              </a:defRPr>
            </a:lvl8pPr>
            <a:lvl9pPr marL="3484563" indent="-223838" algn="l" rtl="0" fontAlgn="base">
              <a:spcBef>
                <a:spcPct val="20000"/>
              </a:spcBef>
              <a:spcAft>
                <a:spcPct val="0"/>
              </a:spcAft>
              <a:buClr>
                <a:srgbClr val="000099"/>
              </a:buClr>
              <a:buSzPct val="120000"/>
              <a:buFont typeface="Arial" charset="0"/>
              <a:buChar char="–"/>
              <a:defRPr>
                <a:solidFill>
                  <a:schemeClr val="tx1"/>
                </a:solidFill>
                <a:latin typeface="+mn-lt"/>
              </a:defRPr>
            </a:lvl9pPr>
          </a:lstStyle>
          <a:p>
            <a:pPr lvl="0">
              <a:buClrTx/>
              <a:buSzPct val="100000"/>
              <a:buFont typeface="Arial" panose="020B0604020202020204" pitchFamily="34" charset="0"/>
              <a:buChar char="•"/>
            </a:pPr>
            <a:r>
              <a:rPr lang="en-US" sz="2000" b="0" dirty="0"/>
              <a:t>Retain inspection, testing and lot sampling records per 84-005-0807 PO terms and conditions section 6</a:t>
            </a:r>
          </a:p>
          <a:p>
            <a:pPr lvl="0">
              <a:buClrTx/>
              <a:buSzPct val="100000"/>
              <a:buFont typeface="Arial" panose="020B0604020202020204" pitchFamily="34" charset="0"/>
              <a:buChar char="•"/>
            </a:pPr>
            <a:r>
              <a:rPr lang="en-US" sz="2000" b="0" dirty="0"/>
              <a:t>Data may be required for activities such as:</a:t>
            </a:r>
          </a:p>
          <a:p>
            <a:pPr lvl="1">
              <a:buClrTx/>
              <a:buSzPct val="100000"/>
              <a:buFont typeface="Arial" panose="020B0604020202020204" pitchFamily="34" charset="0"/>
              <a:buChar char="•"/>
            </a:pPr>
            <a:r>
              <a:rPr lang="en-US" sz="2000" b="0" dirty="0"/>
              <a:t>Field failures</a:t>
            </a:r>
          </a:p>
          <a:p>
            <a:pPr lvl="1">
              <a:buClrTx/>
              <a:buSzPct val="100000"/>
              <a:buFont typeface="Arial" panose="020B0604020202020204" pitchFamily="34" charset="0"/>
              <a:buChar char="•"/>
            </a:pPr>
            <a:r>
              <a:rPr lang="en-US" sz="2000" b="0" dirty="0"/>
              <a:t>Non-conformances found after delivery to GDLS</a:t>
            </a:r>
          </a:p>
          <a:p>
            <a:pPr lvl="1">
              <a:buClrTx/>
              <a:buSzPct val="100000"/>
              <a:buFont typeface="Arial" panose="020B0604020202020204" pitchFamily="34" charset="0"/>
              <a:buChar char="•"/>
            </a:pPr>
            <a:r>
              <a:rPr lang="en-US" sz="2000" b="0" dirty="0"/>
              <a:t>Root cause analysis</a:t>
            </a:r>
          </a:p>
          <a:p>
            <a:pPr lvl="1">
              <a:buClrTx/>
              <a:buSzPct val="100000"/>
              <a:buFont typeface="Arial" panose="020B0604020202020204" pitchFamily="34" charset="0"/>
              <a:buChar char="•"/>
            </a:pPr>
            <a:r>
              <a:rPr lang="en-US" sz="2000" b="0" dirty="0"/>
              <a:t>Regulatory and contractual compliance</a:t>
            </a:r>
          </a:p>
        </p:txBody>
      </p:sp>
      <p:pic>
        <p:nvPicPr>
          <p:cNvPr id="2" name="slide 17">
            <a:hlinkClick r:id="" action="ppaction://media"/>
            <a:extLst>
              <a:ext uri="{FF2B5EF4-FFF2-40B4-BE49-F238E27FC236}">
                <a16:creationId xmlns:a16="http://schemas.microsoft.com/office/drawing/2014/main" id="{F0ECEC52-8816-7C7C-5553-E0A35BE3FCD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616965" y="5638800"/>
            <a:ext cx="609600" cy="609600"/>
          </a:xfrm>
          <a:prstGeom prst="rect">
            <a:avLst/>
          </a:prstGeom>
        </p:spPr>
      </p:pic>
      <p:sp>
        <p:nvSpPr>
          <p:cNvPr id="4" name="Action Button: Blank 3">
            <a:hlinkClick r:id="" action="ppaction://hlinkshowjump?jump=nextslide" highlightClick="1"/>
            <a:extLst>
              <a:ext uri="{FF2B5EF4-FFF2-40B4-BE49-F238E27FC236}">
                <a16:creationId xmlns:a16="http://schemas.microsoft.com/office/drawing/2014/main" id="{BA0ADA2C-8F0E-046A-D4DD-E5CE49C65D35}"/>
              </a:ext>
            </a:extLst>
          </p:cNvPr>
          <p:cNvSpPr/>
          <p:nvPr/>
        </p:nvSpPr>
        <p:spPr>
          <a:xfrm>
            <a:off x="11002773" y="5680842"/>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D3D5793C-F3BE-E4CC-FB35-370E42AFDBC6}"/>
              </a:ext>
            </a:extLst>
          </p:cNvPr>
          <p:cNvSpPr>
            <a:spLocks noGrp="1"/>
          </p:cNvSpPr>
          <p:nvPr>
            <p:ph type="ftr" sz="quarter" idx="11"/>
          </p:nvPr>
        </p:nvSpPr>
        <p:spPr>
          <a:xfrm>
            <a:off x="1133949" y="6385113"/>
            <a:ext cx="4114800" cy="231140"/>
          </a:xfrm>
        </p:spPr>
        <p:txBody>
          <a:bodyPr/>
          <a:lstStyle/>
          <a:p>
            <a:r>
              <a:rPr lang="en-US" dirty="0"/>
              <a:t>Inspection Delegation Training </a:t>
            </a:r>
          </a:p>
        </p:txBody>
      </p:sp>
      <p:sp>
        <p:nvSpPr>
          <p:cNvPr id="5" name="Action Button: Blank 4">
            <a:hlinkClick r:id="" action="ppaction://hlinkshowjump?jump=previousslide" highlightClick="1"/>
            <a:extLst>
              <a:ext uri="{FF2B5EF4-FFF2-40B4-BE49-F238E27FC236}">
                <a16:creationId xmlns:a16="http://schemas.microsoft.com/office/drawing/2014/main" id="{FA98A048-14DF-3115-642B-D243FA0F39A7}"/>
              </a:ext>
            </a:extLst>
          </p:cNvPr>
          <p:cNvSpPr/>
          <p:nvPr/>
        </p:nvSpPr>
        <p:spPr>
          <a:xfrm>
            <a:off x="125212" y="5615921"/>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1014776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14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330CE-6612-33F8-D707-7FE8E233E9A6}"/>
            </a:ext>
          </a:extLst>
        </p:cNvPr>
        <p:cNvGrpSpPr/>
        <p:nvPr/>
      </p:nvGrpSpPr>
      <p:grpSpPr>
        <a:xfrm>
          <a:off x="0" y="0"/>
          <a:ext cx="0" cy="0"/>
          <a:chOff x="0" y="0"/>
          <a:chExt cx="0" cy="0"/>
        </a:xfrm>
      </p:grpSpPr>
      <p:sp>
        <p:nvSpPr>
          <p:cNvPr id="8" name="Slide Number Placeholder 2">
            <a:extLst>
              <a:ext uri="{FF2B5EF4-FFF2-40B4-BE49-F238E27FC236}">
                <a16:creationId xmlns:a16="http://schemas.microsoft.com/office/drawing/2014/main" id="{9792DA05-D280-EA76-7542-3176A3AE177B}"/>
              </a:ext>
            </a:extLst>
          </p:cNvPr>
          <p:cNvSpPr>
            <a:spLocks noGrp="1"/>
          </p:cNvSpPr>
          <p:nvPr>
            <p:ph type="sldNum" sz="quarter" idx="12"/>
          </p:nvPr>
        </p:nvSpPr>
        <p:spPr>
          <a:xfrm>
            <a:off x="11154425" y="6403467"/>
            <a:ext cx="621792" cy="231140"/>
          </a:xfrm>
        </p:spPr>
        <p:txBody>
          <a:bodyPr/>
          <a:lstStyle/>
          <a:p>
            <a:fld id="{46D507DF-A415-2043-B4B3-76126E56026E}" type="slidenum">
              <a:rPr lang="en-US" smtClean="0"/>
              <a:pPr/>
              <a:t>17</a:t>
            </a:fld>
            <a:endParaRPr lang="en-US" dirty="0"/>
          </a:p>
        </p:txBody>
      </p:sp>
      <p:sp>
        <p:nvSpPr>
          <p:cNvPr id="11" name="Rectangle 18">
            <a:extLst>
              <a:ext uri="{FF2B5EF4-FFF2-40B4-BE49-F238E27FC236}">
                <a16:creationId xmlns:a16="http://schemas.microsoft.com/office/drawing/2014/main" id="{381F2803-58F0-FB59-B3BD-17751CA81130}"/>
              </a:ext>
            </a:extLst>
          </p:cNvPr>
          <p:cNvSpPr txBox="1">
            <a:spLocks noChangeArrowheads="1"/>
          </p:cNvSpPr>
          <p:nvPr/>
        </p:nvSpPr>
        <p:spPr>
          <a:xfrm>
            <a:off x="309204" y="41387"/>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b="1" dirty="0">
                <a:latin typeface="+mn-lt"/>
              </a:rPr>
              <a:t>Lot Sampling – Lot </a:t>
            </a:r>
            <a:r>
              <a:rPr lang="en-US" sz="4000" b="1" dirty="0">
                <a:latin typeface="+mn-lt"/>
              </a:rPr>
              <a:t>Definition</a:t>
            </a:r>
            <a:endParaRPr lang="en-US" sz="3000" b="1" dirty="0">
              <a:latin typeface="+mn-lt"/>
            </a:endParaRPr>
          </a:p>
        </p:txBody>
      </p:sp>
      <p:sp>
        <p:nvSpPr>
          <p:cNvPr id="13" name="Content Placeholder 3">
            <a:extLst>
              <a:ext uri="{FF2B5EF4-FFF2-40B4-BE49-F238E27FC236}">
                <a16:creationId xmlns:a16="http://schemas.microsoft.com/office/drawing/2014/main" id="{2D97974C-9135-1964-B370-2FFC4D9C4CAD}"/>
              </a:ext>
            </a:extLst>
          </p:cNvPr>
          <p:cNvSpPr txBox="1">
            <a:spLocks/>
          </p:cNvSpPr>
          <p:nvPr/>
        </p:nvSpPr>
        <p:spPr bwMode="auto">
          <a:xfrm>
            <a:off x="659220" y="1241577"/>
            <a:ext cx="11313040" cy="298867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ct val="20000"/>
              </a:spcBef>
              <a:spcAft>
                <a:spcPct val="0"/>
              </a:spcAft>
              <a:buClr>
                <a:srgbClr val="000099"/>
              </a:buClr>
              <a:buSzPct val="120000"/>
              <a:buChar char="•"/>
              <a:defRPr sz="2800">
                <a:solidFill>
                  <a:schemeClr val="tx1"/>
                </a:solidFill>
                <a:latin typeface="+mn-lt"/>
                <a:ea typeface="+mn-ea"/>
                <a:cs typeface="+mn-cs"/>
              </a:defRPr>
            </a:lvl1pPr>
            <a:lvl2pPr marL="630238" indent="-287338" algn="l" rtl="0" eaLnBrk="0" fontAlgn="base" hangingPunct="0">
              <a:spcBef>
                <a:spcPct val="20000"/>
              </a:spcBef>
              <a:spcAft>
                <a:spcPct val="0"/>
              </a:spcAft>
              <a:buClr>
                <a:srgbClr val="000099"/>
              </a:buClr>
              <a:buSzPct val="120000"/>
              <a:buFont typeface="Arial" charset="0"/>
              <a:buChar char="–"/>
              <a:defRPr sz="2400">
                <a:solidFill>
                  <a:schemeClr val="tx1"/>
                </a:solidFill>
                <a:latin typeface="+mn-lt"/>
              </a:defRPr>
            </a:lvl2pPr>
            <a:lvl3pPr marL="969963" indent="-225425" algn="l" rtl="0" eaLnBrk="0" fontAlgn="base" hangingPunct="0">
              <a:spcBef>
                <a:spcPct val="20000"/>
              </a:spcBef>
              <a:spcAft>
                <a:spcPct val="0"/>
              </a:spcAft>
              <a:buClr>
                <a:srgbClr val="000099"/>
              </a:buClr>
              <a:buSzPct val="120000"/>
              <a:buFont typeface="Arial" charset="0"/>
              <a:buChar char="–"/>
              <a:defRPr sz="2000">
                <a:solidFill>
                  <a:schemeClr val="tx1"/>
                </a:solidFill>
                <a:latin typeface="+mn-lt"/>
              </a:defRPr>
            </a:lvl3pPr>
            <a:lvl4pPr marL="1317625" indent="-233363"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4pPr>
            <a:lvl5pPr marL="1655763" indent="-223838"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5pPr>
            <a:lvl6pPr marL="2112963" indent="-223838" algn="l" rtl="0" fontAlgn="base">
              <a:spcBef>
                <a:spcPct val="20000"/>
              </a:spcBef>
              <a:spcAft>
                <a:spcPct val="0"/>
              </a:spcAft>
              <a:buClr>
                <a:srgbClr val="000099"/>
              </a:buClr>
              <a:buSzPct val="120000"/>
              <a:buFont typeface="Arial" charset="0"/>
              <a:buChar char="–"/>
              <a:defRPr>
                <a:solidFill>
                  <a:schemeClr val="tx1"/>
                </a:solidFill>
                <a:latin typeface="+mn-lt"/>
              </a:defRPr>
            </a:lvl6pPr>
            <a:lvl7pPr marL="2570163" indent="-223838" algn="l" rtl="0" fontAlgn="base">
              <a:spcBef>
                <a:spcPct val="20000"/>
              </a:spcBef>
              <a:spcAft>
                <a:spcPct val="0"/>
              </a:spcAft>
              <a:buClr>
                <a:srgbClr val="000099"/>
              </a:buClr>
              <a:buSzPct val="120000"/>
              <a:buFont typeface="Arial" charset="0"/>
              <a:buChar char="–"/>
              <a:defRPr>
                <a:solidFill>
                  <a:schemeClr val="tx1"/>
                </a:solidFill>
                <a:latin typeface="+mn-lt"/>
              </a:defRPr>
            </a:lvl7pPr>
            <a:lvl8pPr marL="3027363" indent="-223838" algn="l" rtl="0" fontAlgn="base">
              <a:spcBef>
                <a:spcPct val="20000"/>
              </a:spcBef>
              <a:spcAft>
                <a:spcPct val="0"/>
              </a:spcAft>
              <a:buClr>
                <a:srgbClr val="000099"/>
              </a:buClr>
              <a:buSzPct val="120000"/>
              <a:buFont typeface="Arial" charset="0"/>
              <a:buChar char="–"/>
              <a:defRPr>
                <a:solidFill>
                  <a:schemeClr val="tx1"/>
                </a:solidFill>
                <a:latin typeface="+mn-lt"/>
              </a:defRPr>
            </a:lvl8pPr>
            <a:lvl9pPr marL="3484563" indent="-223838" algn="l" rtl="0" fontAlgn="base">
              <a:spcBef>
                <a:spcPct val="20000"/>
              </a:spcBef>
              <a:spcAft>
                <a:spcPct val="0"/>
              </a:spcAft>
              <a:buClr>
                <a:srgbClr val="000099"/>
              </a:buClr>
              <a:buSzPct val="120000"/>
              <a:buFont typeface="Arial" charset="0"/>
              <a:buChar char="–"/>
              <a:defRPr>
                <a:solidFill>
                  <a:schemeClr val="tx1"/>
                </a:solidFill>
                <a:latin typeface="+mn-lt"/>
              </a:defRPr>
            </a:lvl9pPr>
          </a:lstStyle>
          <a:p>
            <a:pPr>
              <a:buClrTx/>
              <a:buSzPct val="100000"/>
              <a:buFont typeface="Arial" panose="020B0604020202020204" pitchFamily="34" charset="0"/>
              <a:buChar char="•"/>
            </a:pPr>
            <a:r>
              <a:rPr lang="en-US" sz="2000" b="0" dirty="0"/>
              <a:t>A lot consists of parts that includes, but not limited to:</a:t>
            </a:r>
          </a:p>
          <a:p>
            <a:pPr lvl="1">
              <a:buClrTx/>
              <a:buSzPct val="100000"/>
              <a:buFont typeface="Arial" panose="020B0604020202020204" pitchFamily="34" charset="0"/>
              <a:buChar char="•"/>
            </a:pPr>
            <a:r>
              <a:rPr lang="en-US" sz="2000" b="0" dirty="0"/>
              <a:t>Same part number</a:t>
            </a:r>
          </a:p>
          <a:p>
            <a:pPr lvl="1">
              <a:buClrTx/>
              <a:buSzPct val="100000"/>
              <a:buFont typeface="Arial" panose="020B0604020202020204" pitchFamily="34" charset="0"/>
              <a:buChar char="•"/>
            </a:pPr>
            <a:r>
              <a:rPr lang="en-US" sz="2000" b="0" dirty="0"/>
              <a:t>Same revision</a:t>
            </a:r>
          </a:p>
          <a:p>
            <a:pPr lvl="1">
              <a:buClrTx/>
              <a:buSzPct val="100000"/>
              <a:buFont typeface="Arial" panose="020B0604020202020204" pitchFamily="34" charset="0"/>
              <a:buChar char="•"/>
            </a:pPr>
            <a:r>
              <a:rPr lang="en-US" sz="2000" b="0" dirty="0"/>
              <a:t>Same process</a:t>
            </a:r>
          </a:p>
          <a:p>
            <a:pPr lvl="1">
              <a:buClrTx/>
              <a:buSzPct val="100000"/>
              <a:buFont typeface="Arial" panose="020B0604020202020204" pitchFamily="34" charset="0"/>
              <a:buChar char="•"/>
            </a:pPr>
            <a:r>
              <a:rPr lang="en-US" sz="2000" b="0" dirty="0"/>
              <a:t>Same time frame</a:t>
            </a:r>
          </a:p>
          <a:p>
            <a:pPr lvl="1">
              <a:buClrTx/>
              <a:buSzPct val="100000"/>
              <a:buFont typeface="Arial" panose="020B0604020202020204" pitchFamily="34" charset="0"/>
              <a:buChar char="•"/>
            </a:pPr>
            <a:r>
              <a:rPr lang="en-US" sz="2000" b="0" dirty="0"/>
              <a:t>Same machining center</a:t>
            </a:r>
          </a:p>
          <a:p>
            <a:pPr lvl="1">
              <a:buClrTx/>
              <a:buSzPct val="100000"/>
              <a:buFont typeface="Arial" panose="020B0604020202020204" pitchFamily="34" charset="0"/>
              <a:buChar char="•"/>
            </a:pPr>
            <a:r>
              <a:rPr lang="en-US" sz="2000" b="0" dirty="0"/>
              <a:t>Same assembly line </a:t>
            </a:r>
          </a:p>
          <a:p>
            <a:pPr lvl="0">
              <a:buClrTx/>
              <a:buSzPct val="100000"/>
              <a:buFont typeface="Arial" panose="020B0604020202020204" pitchFamily="34" charset="0"/>
              <a:buChar char="•"/>
            </a:pPr>
            <a:r>
              <a:rPr lang="en-US" sz="2000" b="0" dirty="0"/>
              <a:t>Improper lot definition invalidates sampling</a:t>
            </a:r>
          </a:p>
        </p:txBody>
      </p:sp>
      <p:pic>
        <p:nvPicPr>
          <p:cNvPr id="2" name="slide 18">
            <a:hlinkClick r:id="" action="ppaction://media"/>
            <a:extLst>
              <a:ext uri="{FF2B5EF4-FFF2-40B4-BE49-F238E27FC236}">
                <a16:creationId xmlns:a16="http://schemas.microsoft.com/office/drawing/2014/main" id="{FE4B0B35-F728-D5AF-FCD8-A5ED89EBF5D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564416" y="5700505"/>
            <a:ext cx="609600" cy="609600"/>
          </a:xfrm>
          <a:prstGeom prst="rect">
            <a:avLst/>
          </a:prstGeom>
        </p:spPr>
      </p:pic>
      <p:sp>
        <p:nvSpPr>
          <p:cNvPr id="4" name="Action Button: Blank 3">
            <a:hlinkClick r:id="" action="ppaction://hlinkshowjump?jump=nextslide" highlightClick="1"/>
            <a:extLst>
              <a:ext uri="{FF2B5EF4-FFF2-40B4-BE49-F238E27FC236}">
                <a16:creationId xmlns:a16="http://schemas.microsoft.com/office/drawing/2014/main" id="{6A04FC57-9270-B93F-F104-AAEEAA68C46D}"/>
              </a:ext>
            </a:extLst>
          </p:cNvPr>
          <p:cNvSpPr/>
          <p:nvPr/>
        </p:nvSpPr>
        <p:spPr>
          <a:xfrm>
            <a:off x="10997610" y="5742547"/>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2A01DDB8-E87F-CA25-500D-41C710F889CE}"/>
              </a:ext>
            </a:extLst>
          </p:cNvPr>
          <p:cNvSpPr>
            <a:spLocks noGrp="1"/>
          </p:cNvSpPr>
          <p:nvPr>
            <p:ph type="ftr" sz="quarter" idx="11"/>
          </p:nvPr>
        </p:nvSpPr>
        <p:spPr>
          <a:xfrm>
            <a:off x="1291604" y="6403467"/>
            <a:ext cx="4114800" cy="231140"/>
          </a:xfrm>
        </p:spPr>
        <p:txBody>
          <a:bodyPr/>
          <a:lstStyle/>
          <a:p>
            <a:r>
              <a:rPr lang="en-US" dirty="0"/>
              <a:t>Inspection Delegation Training </a:t>
            </a:r>
          </a:p>
        </p:txBody>
      </p:sp>
      <p:sp>
        <p:nvSpPr>
          <p:cNvPr id="5" name="Action Button: Blank 4">
            <a:hlinkClick r:id="" action="ppaction://hlinkshowjump?jump=previousslide" highlightClick="1"/>
            <a:extLst>
              <a:ext uri="{FF2B5EF4-FFF2-40B4-BE49-F238E27FC236}">
                <a16:creationId xmlns:a16="http://schemas.microsoft.com/office/drawing/2014/main" id="{F72868C6-59FF-BA48-7429-A9866264A51C}"/>
              </a:ext>
            </a:extLst>
          </p:cNvPr>
          <p:cNvSpPr/>
          <p:nvPr/>
        </p:nvSpPr>
        <p:spPr>
          <a:xfrm>
            <a:off x="123272" y="5616423"/>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2605128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6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4E749700-8A6D-0148-5EFE-7C4CA4A41A00}"/>
              </a:ext>
            </a:extLst>
          </p:cNvPr>
          <p:cNvSpPr>
            <a:spLocks noGrp="1"/>
          </p:cNvSpPr>
          <p:nvPr>
            <p:ph type="sldNum" sz="quarter" idx="12"/>
          </p:nvPr>
        </p:nvSpPr>
        <p:spPr/>
        <p:txBody>
          <a:bodyPr/>
          <a:lstStyle/>
          <a:p>
            <a:fld id="{46D507DF-A415-2043-B4B3-76126E56026E}" type="slidenum">
              <a:rPr lang="en-US" smtClean="0"/>
              <a:pPr/>
              <a:t>18</a:t>
            </a:fld>
            <a:endParaRPr lang="en-US" dirty="0"/>
          </a:p>
        </p:txBody>
      </p:sp>
      <p:sp>
        <p:nvSpPr>
          <p:cNvPr id="6" name="Rectangle 18">
            <a:extLst>
              <a:ext uri="{FF2B5EF4-FFF2-40B4-BE49-F238E27FC236}">
                <a16:creationId xmlns:a16="http://schemas.microsoft.com/office/drawing/2014/main" id="{D67D1748-9AED-6B84-EC80-CB54182EAE26}"/>
              </a:ext>
            </a:extLst>
          </p:cNvPr>
          <p:cNvSpPr txBox="1">
            <a:spLocks noChangeArrowheads="1"/>
          </p:cNvSpPr>
          <p:nvPr/>
        </p:nvSpPr>
        <p:spPr>
          <a:xfrm>
            <a:off x="333790" y="37395"/>
            <a:ext cx="11663138" cy="1407357"/>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a:latin typeface="+mn-lt"/>
              </a:rPr>
              <a:t>Lot Sampling - Sampling vs 100% Inspection</a:t>
            </a:r>
            <a:endParaRPr lang="en-US" sz="4000" b="1" dirty="0">
              <a:latin typeface="+mn-lt"/>
            </a:endParaRPr>
          </a:p>
        </p:txBody>
      </p:sp>
      <p:sp>
        <p:nvSpPr>
          <p:cNvPr id="7" name="Content Placeholder 3">
            <a:extLst>
              <a:ext uri="{FF2B5EF4-FFF2-40B4-BE49-F238E27FC236}">
                <a16:creationId xmlns:a16="http://schemas.microsoft.com/office/drawing/2014/main" id="{7A11EA09-F17D-F395-A1BB-F15A901B845A}"/>
              </a:ext>
            </a:extLst>
          </p:cNvPr>
          <p:cNvSpPr txBox="1">
            <a:spLocks/>
          </p:cNvSpPr>
          <p:nvPr/>
        </p:nvSpPr>
        <p:spPr bwMode="auto">
          <a:xfrm>
            <a:off x="628672" y="912393"/>
            <a:ext cx="11147545" cy="280309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ct val="20000"/>
              </a:spcBef>
              <a:spcAft>
                <a:spcPct val="0"/>
              </a:spcAft>
              <a:buClr>
                <a:srgbClr val="000099"/>
              </a:buClr>
              <a:buSzPct val="120000"/>
              <a:buChar char="•"/>
              <a:defRPr sz="2800">
                <a:solidFill>
                  <a:schemeClr val="tx1"/>
                </a:solidFill>
                <a:latin typeface="+mn-lt"/>
                <a:ea typeface="+mn-ea"/>
                <a:cs typeface="+mn-cs"/>
              </a:defRPr>
            </a:lvl1pPr>
            <a:lvl2pPr marL="630238" indent="-287338" algn="l" rtl="0" eaLnBrk="0" fontAlgn="base" hangingPunct="0">
              <a:spcBef>
                <a:spcPct val="20000"/>
              </a:spcBef>
              <a:spcAft>
                <a:spcPct val="0"/>
              </a:spcAft>
              <a:buClr>
                <a:srgbClr val="000099"/>
              </a:buClr>
              <a:buSzPct val="120000"/>
              <a:buFont typeface="Arial" charset="0"/>
              <a:buChar char="–"/>
              <a:defRPr sz="2400">
                <a:solidFill>
                  <a:schemeClr val="tx1"/>
                </a:solidFill>
                <a:latin typeface="+mn-lt"/>
              </a:defRPr>
            </a:lvl2pPr>
            <a:lvl3pPr marL="969963" indent="-225425" algn="l" rtl="0" eaLnBrk="0" fontAlgn="base" hangingPunct="0">
              <a:spcBef>
                <a:spcPct val="20000"/>
              </a:spcBef>
              <a:spcAft>
                <a:spcPct val="0"/>
              </a:spcAft>
              <a:buClr>
                <a:srgbClr val="000099"/>
              </a:buClr>
              <a:buSzPct val="120000"/>
              <a:buFont typeface="Arial" charset="0"/>
              <a:buChar char="–"/>
              <a:defRPr sz="2000">
                <a:solidFill>
                  <a:schemeClr val="tx1"/>
                </a:solidFill>
                <a:latin typeface="+mn-lt"/>
              </a:defRPr>
            </a:lvl3pPr>
            <a:lvl4pPr marL="1317625" indent="-233363"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4pPr>
            <a:lvl5pPr marL="1655763" indent="-223838"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5pPr>
            <a:lvl6pPr marL="2112963" indent="-223838" algn="l" rtl="0" fontAlgn="base">
              <a:spcBef>
                <a:spcPct val="20000"/>
              </a:spcBef>
              <a:spcAft>
                <a:spcPct val="0"/>
              </a:spcAft>
              <a:buClr>
                <a:srgbClr val="000099"/>
              </a:buClr>
              <a:buSzPct val="120000"/>
              <a:buFont typeface="Arial" charset="0"/>
              <a:buChar char="–"/>
              <a:defRPr>
                <a:solidFill>
                  <a:schemeClr val="tx1"/>
                </a:solidFill>
                <a:latin typeface="+mn-lt"/>
              </a:defRPr>
            </a:lvl6pPr>
            <a:lvl7pPr marL="2570163" indent="-223838" algn="l" rtl="0" fontAlgn="base">
              <a:spcBef>
                <a:spcPct val="20000"/>
              </a:spcBef>
              <a:spcAft>
                <a:spcPct val="0"/>
              </a:spcAft>
              <a:buClr>
                <a:srgbClr val="000099"/>
              </a:buClr>
              <a:buSzPct val="120000"/>
              <a:buFont typeface="Arial" charset="0"/>
              <a:buChar char="–"/>
              <a:defRPr>
                <a:solidFill>
                  <a:schemeClr val="tx1"/>
                </a:solidFill>
                <a:latin typeface="+mn-lt"/>
              </a:defRPr>
            </a:lvl7pPr>
            <a:lvl8pPr marL="3027363" indent="-223838" algn="l" rtl="0" fontAlgn="base">
              <a:spcBef>
                <a:spcPct val="20000"/>
              </a:spcBef>
              <a:spcAft>
                <a:spcPct val="0"/>
              </a:spcAft>
              <a:buClr>
                <a:srgbClr val="000099"/>
              </a:buClr>
              <a:buSzPct val="120000"/>
              <a:buFont typeface="Arial" charset="0"/>
              <a:buChar char="–"/>
              <a:defRPr>
                <a:solidFill>
                  <a:schemeClr val="tx1"/>
                </a:solidFill>
                <a:latin typeface="+mn-lt"/>
              </a:defRPr>
            </a:lvl8pPr>
            <a:lvl9pPr marL="3484563" indent="-223838" algn="l" rtl="0" fontAlgn="base">
              <a:spcBef>
                <a:spcPct val="20000"/>
              </a:spcBef>
              <a:spcAft>
                <a:spcPct val="0"/>
              </a:spcAft>
              <a:buClr>
                <a:srgbClr val="000099"/>
              </a:buClr>
              <a:buSzPct val="120000"/>
              <a:buFont typeface="Arial" charset="0"/>
              <a:buChar char="–"/>
              <a:defRPr>
                <a:solidFill>
                  <a:schemeClr val="tx1"/>
                </a:solidFill>
                <a:latin typeface="+mn-lt"/>
              </a:defRPr>
            </a:lvl9pPr>
          </a:lstStyle>
          <a:p>
            <a:pPr>
              <a:buClrTx/>
              <a:buSzPct val="100000"/>
              <a:buFont typeface="Arial" panose="020B0604020202020204" pitchFamily="34" charset="0"/>
              <a:buChar char="•"/>
            </a:pPr>
            <a:r>
              <a:rPr lang="en-US" sz="1800" b="0" dirty="0"/>
              <a:t>Some requirements may mandate 100% inspection</a:t>
            </a:r>
          </a:p>
          <a:p>
            <a:pPr lvl="0">
              <a:buClrTx/>
              <a:buSzPct val="100000"/>
              <a:buFont typeface="Arial" panose="020B0604020202020204" pitchFamily="34" charset="0"/>
              <a:buChar char="•"/>
            </a:pPr>
            <a:r>
              <a:rPr lang="en-US" sz="1800" b="0" dirty="0"/>
              <a:t>Lot sampling is required per quality clause QG5 – C=0 Sampling Plan</a:t>
            </a:r>
          </a:p>
          <a:p>
            <a:pPr lvl="0">
              <a:buClrTx/>
              <a:buSzPct val="100000"/>
              <a:buFont typeface="Arial" panose="020B0604020202020204" pitchFamily="34" charset="0"/>
              <a:buChar char="•"/>
            </a:pPr>
            <a:r>
              <a:rPr lang="en-US" sz="1800" b="0" dirty="0"/>
              <a:t>Selection of samples from the lot shall be done at random</a:t>
            </a:r>
          </a:p>
          <a:p>
            <a:pPr lvl="0">
              <a:buClrTx/>
              <a:buSzPct val="100000"/>
              <a:buFont typeface="Arial" panose="020B0604020202020204" pitchFamily="34" charset="0"/>
              <a:buChar char="•"/>
            </a:pPr>
            <a:r>
              <a:rPr lang="en-US" sz="1800" b="0" dirty="0"/>
              <a:t>VICD parts purchased from the recommended source of supplier will adhere to their manufacturers sampling plans</a:t>
            </a:r>
          </a:p>
          <a:p>
            <a:pPr lvl="0">
              <a:buClrTx/>
              <a:buSzPct val="100000"/>
              <a:buFont typeface="Arial" panose="020B0604020202020204" pitchFamily="34" charset="0"/>
              <a:buChar char="•"/>
            </a:pPr>
            <a:r>
              <a:rPr lang="en-US" sz="1800" b="0" dirty="0"/>
              <a:t>COTS parts will have lot sampling performed to manufacturers lot sampling standard</a:t>
            </a:r>
          </a:p>
          <a:p>
            <a:pPr lvl="0">
              <a:buClrTx/>
              <a:buSzPct val="100000"/>
              <a:buFont typeface="Arial" panose="020B0604020202020204" pitchFamily="34" charset="0"/>
              <a:buChar char="•"/>
            </a:pPr>
            <a:r>
              <a:rPr lang="en-US" sz="1800" b="0" dirty="0"/>
              <a:t>Additional lot sampling may be required based on:</a:t>
            </a:r>
          </a:p>
          <a:p>
            <a:pPr lvl="1">
              <a:buClrTx/>
              <a:buSzPct val="100000"/>
              <a:buFont typeface="Arial" panose="020B0604020202020204" pitchFamily="34" charset="0"/>
              <a:buChar char="•"/>
            </a:pPr>
            <a:r>
              <a:rPr lang="en-US" sz="1800" b="0" dirty="0"/>
              <a:t>Quality issues</a:t>
            </a:r>
          </a:p>
          <a:p>
            <a:pPr lvl="1">
              <a:buClrTx/>
              <a:buSzPct val="100000"/>
              <a:buFont typeface="Arial" panose="020B0604020202020204" pitchFamily="34" charset="0"/>
              <a:buChar char="•"/>
            </a:pPr>
            <a:r>
              <a:rPr lang="en-US" sz="1800" b="0" dirty="0"/>
              <a:t>Process capability</a:t>
            </a:r>
          </a:p>
          <a:p>
            <a:pPr lvl="1">
              <a:buClrTx/>
              <a:buSzPct val="100000"/>
              <a:buFont typeface="Arial" panose="020B0604020202020204" pitchFamily="34" charset="0"/>
              <a:buChar char="•"/>
            </a:pPr>
            <a:r>
              <a:rPr lang="en-US" sz="1800" b="0" dirty="0"/>
              <a:t>Historical performance</a:t>
            </a:r>
          </a:p>
          <a:p>
            <a:pPr lvl="1">
              <a:buClrTx/>
              <a:buSzPct val="100000"/>
              <a:buFont typeface="Arial" panose="020B0604020202020204" pitchFamily="34" charset="0"/>
              <a:buChar char="•"/>
            </a:pPr>
            <a:r>
              <a:rPr lang="en-US" sz="1800" b="0" dirty="0"/>
              <a:t>QAR/QAP requirements</a:t>
            </a:r>
          </a:p>
          <a:p>
            <a:pPr lvl="1">
              <a:buClrTx/>
              <a:buSzPct val="100000"/>
              <a:buFont typeface="Arial" panose="020B0604020202020204" pitchFamily="34" charset="0"/>
              <a:buChar char="•"/>
            </a:pPr>
            <a:r>
              <a:rPr lang="en-US" sz="1800" b="0" dirty="0"/>
              <a:t>Regional Manager directed</a:t>
            </a:r>
          </a:p>
          <a:p>
            <a:pPr lvl="0"/>
            <a:endParaRPr lang="en-US" sz="2000" dirty="0"/>
          </a:p>
        </p:txBody>
      </p:sp>
      <p:pic>
        <p:nvPicPr>
          <p:cNvPr id="2" name="slide 19">
            <a:hlinkClick r:id="" action="ppaction://media"/>
            <a:extLst>
              <a:ext uri="{FF2B5EF4-FFF2-40B4-BE49-F238E27FC236}">
                <a16:creationId xmlns:a16="http://schemas.microsoft.com/office/drawing/2014/main" id="{F45E489A-A69D-B055-508D-D3DF2064776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406760" y="5640807"/>
            <a:ext cx="609600" cy="609600"/>
          </a:xfrm>
          <a:prstGeom prst="rect">
            <a:avLst/>
          </a:prstGeom>
        </p:spPr>
      </p:pic>
      <p:sp>
        <p:nvSpPr>
          <p:cNvPr id="8" name="Action Button: Blank 7">
            <a:hlinkClick r:id="" action="ppaction://hlinkshowjump?jump=nextslide" highlightClick="1"/>
            <a:extLst>
              <a:ext uri="{FF2B5EF4-FFF2-40B4-BE49-F238E27FC236}">
                <a16:creationId xmlns:a16="http://schemas.microsoft.com/office/drawing/2014/main" id="{85183BBA-75D7-2C6F-8514-20FD0B7CA0F5}"/>
              </a:ext>
            </a:extLst>
          </p:cNvPr>
          <p:cNvSpPr/>
          <p:nvPr/>
        </p:nvSpPr>
        <p:spPr>
          <a:xfrm>
            <a:off x="10997610" y="5682849"/>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A49804D3-8D3F-B0A1-C154-1993C72E0242}"/>
              </a:ext>
            </a:extLst>
          </p:cNvPr>
          <p:cNvSpPr>
            <a:spLocks noGrp="1"/>
          </p:cNvSpPr>
          <p:nvPr>
            <p:ph type="ftr" sz="quarter" idx="11"/>
          </p:nvPr>
        </p:nvSpPr>
        <p:spPr>
          <a:xfrm>
            <a:off x="1323135" y="6403467"/>
            <a:ext cx="4114800" cy="231140"/>
          </a:xfrm>
        </p:spPr>
        <p:txBody>
          <a:bodyPr/>
          <a:lstStyle/>
          <a:p>
            <a:r>
              <a:rPr lang="en-US" dirty="0"/>
              <a:t>Inspection Delegation Training </a:t>
            </a:r>
          </a:p>
        </p:txBody>
      </p:sp>
      <p:sp>
        <p:nvSpPr>
          <p:cNvPr id="9" name="Action Button: Blank 8">
            <a:hlinkClick r:id="" action="ppaction://hlinkshowjump?jump=previousslide" highlightClick="1"/>
            <a:extLst>
              <a:ext uri="{FF2B5EF4-FFF2-40B4-BE49-F238E27FC236}">
                <a16:creationId xmlns:a16="http://schemas.microsoft.com/office/drawing/2014/main" id="{44129917-96E2-162F-CB26-62A75B8EE9A4}"/>
              </a:ext>
            </a:extLst>
          </p:cNvPr>
          <p:cNvSpPr/>
          <p:nvPr/>
        </p:nvSpPr>
        <p:spPr>
          <a:xfrm>
            <a:off x="154803" y="5650388"/>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3094270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69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4F00B59-1735-F9EC-4ADF-60E41508F9C8}"/>
              </a:ext>
            </a:extLst>
          </p:cNvPr>
          <p:cNvSpPr>
            <a:spLocks noGrp="1"/>
          </p:cNvSpPr>
          <p:nvPr>
            <p:ph type="sldNum" sz="quarter" idx="12"/>
          </p:nvPr>
        </p:nvSpPr>
        <p:spPr/>
        <p:txBody>
          <a:bodyPr/>
          <a:lstStyle/>
          <a:p>
            <a:fld id="{46D507DF-A415-2043-B4B3-76126E56026E}" type="slidenum">
              <a:rPr lang="en-US" smtClean="0"/>
              <a:pPr/>
              <a:t>19</a:t>
            </a:fld>
            <a:endParaRPr lang="en-US" dirty="0"/>
          </a:p>
        </p:txBody>
      </p:sp>
      <p:sp>
        <p:nvSpPr>
          <p:cNvPr id="6" name="Rectangle 18">
            <a:extLst>
              <a:ext uri="{FF2B5EF4-FFF2-40B4-BE49-F238E27FC236}">
                <a16:creationId xmlns:a16="http://schemas.microsoft.com/office/drawing/2014/main" id="{2E2F5F4E-3415-4CB5-324C-55DA2EACC724}"/>
              </a:ext>
            </a:extLst>
          </p:cNvPr>
          <p:cNvSpPr txBox="1">
            <a:spLocks noChangeArrowheads="1"/>
          </p:cNvSpPr>
          <p:nvPr/>
        </p:nvSpPr>
        <p:spPr>
          <a:xfrm>
            <a:off x="263484" y="111477"/>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Lot Sampling - AQL Fundamentals</a:t>
            </a:r>
            <a:endParaRPr lang="en-US" sz="2400" b="1" dirty="0">
              <a:latin typeface="+mn-lt"/>
            </a:endParaRPr>
          </a:p>
        </p:txBody>
      </p:sp>
      <p:sp>
        <p:nvSpPr>
          <p:cNvPr id="7" name="Content Placeholder 3">
            <a:extLst>
              <a:ext uri="{FF2B5EF4-FFF2-40B4-BE49-F238E27FC236}">
                <a16:creationId xmlns:a16="http://schemas.microsoft.com/office/drawing/2014/main" id="{C4A1CA67-4746-71EA-F2A4-372F7F82D598}"/>
              </a:ext>
            </a:extLst>
          </p:cNvPr>
          <p:cNvSpPr txBox="1">
            <a:spLocks/>
          </p:cNvSpPr>
          <p:nvPr/>
        </p:nvSpPr>
        <p:spPr bwMode="auto">
          <a:xfrm>
            <a:off x="626106" y="1081332"/>
            <a:ext cx="11302410" cy="365369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ct val="20000"/>
              </a:spcBef>
              <a:spcAft>
                <a:spcPct val="0"/>
              </a:spcAft>
              <a:buClr>
                <a:srgbClr val="000099"/>
              </a:buClr>
              <a:buSzPct val="120000"/>
              <a:buChar char="•"/>
              <a:defRPr sz="2800">
                <a:solidFill>
                  <a:schemeClr val="tx1"/>
                </a:solidFill>
                <a:latin typeface="+mn-lt"/>
                <a:ea typeface="+mn-ea"/>
                <a:cs typeface="+mn-cs"/>
              </a:defRPr>
            </a:lvl1pPr>
            <a:lvl2pPr marL="630238" indent="-287338" algn="l" rtl="0" eaLnBrk="0" fontAlgn="base" hangingPunct="0">
              <a:spcBef>
                <a:spcPct val="20000"/>
              </a:spcBef>
              <a:spcAft>
                <a:spcPct val="0"/>
              </a:spcAft>
              <a:buClr>
                <a:srgbClr val="000099"/>
              </a:buClr>
              <a:buSzPct val="120000"/>
              <a:buFont typeface="Arial" charset="0"/>
              <a:buChar char="–"/>
              <a:defRPr sz="2400">
                <a:solidFill>
                  <a:schemeClr val="tx1"/>
                </a:solidFill>
                <a:latin typeface="+mn-lt"/>
              </a:defRPr>
            </a:lvl2pPr>
            <a:lvl3pPr marL="969963" indent="-225425" algn="l" rtl="0" eaLnBrk="0" fontAlgn="base" hangingPunct="0">
              <a:spcBef>
                <a:spcPct val="20000"/>
              </a:spcBef>
              <a:spcAft>
                <a:spcPct val="0"/>
              </a:spcAft>
              <a:buClr>
                <a:srgbClr val="000099"/>
              </a:buClr>
              <a:buSzPct val="120000"/>
              <a:buFont typeface="Arial" charset="0"/>
              <a:buChar char="–"/>
              <a:defRPr sz="2000">
                <a:solidFill>
                  <a:schemeClr val="tx1"/>
                </a:solidFill>
                <a:latin typeface="+mn-lt"/>
              </a:defRPr>
            </a:lvl3pPr>
            <a:lvl4pPr marL="1317625" indent="-233363"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4pPr>
            <a:lvl5pPr marL="1655763" indent="-223838"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5pPr>
            <a:lvl6pPr marL="2112963" indent="-223838" algn="l" rtl="0" fontAlgn="base">
              <a:spcBef>
                <a:spcPct val="20000"/>
              </a:spcBef>
              <a:spcAft>
                <a:spcPct val="0"/>
              </a:spcAft>
              <a:buClr>
                <a:srgbClr val="000099"/>
              </a:buClr>
              <a:buSzPct val="120000"/>
              <a:buFont typeface="Arial" charset="0"/>
              <a:buChar char="–"/>
              <a:defRPr>
                <a:solidFill>
                  <a:schemeClr val="tx1"/>
                </a:solidFill>
                <a:latin typeface="+mn-lt"/>
              </a:defRPr>
            </a:lvl6pPr>
            <a:lvl7pPr marL="2570163" indent="-223838" algn="l" rtl="0" fontAlgn="base">
              <a:spcBef>
                <a:spcPct val="20000"/>
              </a:spcBef>
              <a:spcAft>
                <a:spcPct val="0"/>
              </a:spcAft>
              <a:buClr>
                <a:srgbClr val="000099"/>
              </a:buClr>
              <a:buSzPct val="120000"/>
              <a:buFont typeface="Arial" charset="0"/>
              <a:buChar char="–"/>
              <a:defRPr>
                <a:solidFill>
                  <a:schemeClr val="tx1"/>
                </a:solidFill>
                <a:latin typeface="+mn-lt"/>
              </a:defRPr>
            </a:lvl7pPr>
            <a:lvl8pPr marL="3027363" indent="-223838" algn="l" rtl="0" fontAlgn="base">
              <a:spcBef>
                <a:spcPct val="20000"/>
              </a:spcBef>
              <a:spcAft>
                <a:spcPct val="0"/>
              </a:spcAft>
              <a:buClr>
                <a:srgbClr val="000099"/>
              </a:buClr>
              <a:buSzPct val="120000"/>
              <a:buFont typeface="Arial" charset="0"/>
              <a:buChar char="–"/>
              <a:defRPr>
                <a:solidFill>
                  <a:schemeClr val="tx1"/>
                </a:solidFill>
                <a:latin typeface="+mn-lt"/>
              </a:defRPr>
            </a:lvl8pPr>
            <a:lvl9pPr marL="3484563" indent="-223838" algn="l" rtl="0" fontAlgn="base">
              <a:spcBef>
                <a:spcPct val="20000"/>
              </a:spcBef>
              <a:spcAft>
                <a:spcPct val="0"/>
              </a:spcAft>
              <a:buClr>
                <a:srgbClr val="000099"/>
              </a:buClr>
              <a:buSzPct val="120000"/>
              <a:buFont typeface="Arial" charset="0"/>
              <a:buChar char="–"/>
              <a:defRPr>
                <a:solidFill>
                  <a:schemeClr val="tx1"/>
                </a:solidFill>
                <a:latin typeface="+mn-lt"/>
              </a:defRPr>
            </a:lvl9pPr>
          </a:lstStyle>
          <a:p>
            <a:pPr lvl="0">
              <a:buClrTx/>
              <a:buSzPct val="100000"/>
              <a:buFont typeface="Arial" panose="020B0604020202020204" pitchFamily="34" charset="0"/>
              <a:buChar char="•"/>
            </a:pPr>
            <a:r>
              <a:rPr lang="en-US" sz="2000" b="0" dirty="0"/>
              <a:t>AQL does not permit known defects</a:t>
            </a:r>
          </a:p>
          <a:p>
            <a:pPr lvl="0">
              <a:buClrTx/>
              <a:buSzPct val="100000"/>
              <a:buFont typeface="Arial" panose="020B0604020202020204" pitchFamily="34" charset="0"/>
              <a:buChar char="•"/>
            </a:pPr>
            <a:r>
              <a:rPr lang="en-US" sz="2000" b="0" dirty="0"/>
              <a:t>GDLS uses C = 0</a:t>
            </a:r>
          </a:p>
          <a:p>
            <a:pPr lvl="1">
              <a:buClrTx/>
              <a:buSzPct val="100000"/>
              <a:buFont typeface="Arial" panose="020B0604020202020204" pitchFamily="34" charset="0"/>
              <a:buChar char="•"/>
            </a:pPr>
            <a:r>
              <a:rPr lang="en-US" sz="2000" b="0" dirty="0"/>
              <a:t>Suppliers will be required to institute an AQL of 2.5 for the first five (5) production lots produced. If there is no defect(s) found after the first five (5) lots produced suppliers may ease the AQL to 4.0.</a:t>
            </a:r>
          </a:p>
          <a:p>
            <a:pPr lvl="1">
              <a:buClrTx/>
              <a:buSzPct val="100000"/>
              <a:buFont typeface="Arial" panose="020B0604020202020204" pitchFamily="34" charset="0"/>
              <a:buChar char="•"/>
            </a:pPr>
            <a:r>
              <a:rPr lang="en-US" sz="2000" b="0" dirty="0"/>
              <a:t>Maximum allowed AQL will be 4.0. </a:t>
            </a:r>
          </a:p>
          <a:p>
            <a:pPr lvl="1">
              <a:buClrTx/>
              <a:buSzPct val="100000"/>
              <a:buFont typeface="Arial" panose="020B0604020202020204" pitchFamily="34" charset="0"/>
              <a:buChar char="•"/>
            </a:pPr>
            <a:r>
              <a:rPr lang="en-US" sz="2000" b="0" dirty="0"/>
              <a:t>Suppliers are encouraged to use a tighter AQL (e.g., 2.5, 1.5, 1.0) to reduce the opportunities for escapes of nonconforming parts.</a:t>
            </a:r>
          </a:p>
          <a:p>
            <a:pPr lvl="0">
              <a:buClrTx/>
              <a:buSzPct val="100000"/>
              <a:buFont typeface="Arial" panose="020B0604020202020204" pitchFamily="34" charset="0"/>
              <a:buChar char="•"/>
            </a:pPr>
            <a:r>
              <a:rPr lang="en-US" sz="2000" b="0" dirty="0"/>
              <a:t>If defects are found:</a:t>
            </a:r>
          </a:p>
          <a:p>
            <a:pPr lvl="1">
              <a:buClrTx/>
              <a:buSzPct val="100000"/>
              <a:buFont typeface="Arial" panose="020B0604020202020204" pitchFamily="34" charset="0"/>
              <a:buChar char="•"/>
            </a:pPr>
            <a:r>
              <a:rPr lang="en-US" sz="2000" b="0" dirty="0"/>
              <a:t>The entire lot is to be quarantined and inspected 100% for conformance </a:t>
            </a:r>
          </a:p>
          <a:p>
            <a:pPr lvl="1">
              <a:buClrTx/>
              <a:buSzPct val="100000"/>
              <a:buFont typeface="Arial" panose="020B0604020202020204" pitchFamily="34" charset="0"/>
              <a:buChar char="•"/>
            </a:pPr>
            <a:r>
              <a:rPr lang="en-US" sz="2000" b="0" dirty="0"/>
              <a:t> A CAR should be implemented and validated prior to removing 100% inspection from subsequent lots</a:t>
            </a:r>
          </a:p>
          <a:p>
            <a:pPr lvl="1">
              <a:buClrTx/>
              <a:buSzPct val="100000"/>
              <a:buFont typeface="Arial" panose="020B0604020202020204" pitchFamily="34" charset="0"/>
              <a:buChar char="•"/>
            </a:pPr>
            <a:r>
              <a:rPr lang="en-US" sz="2000" b="0" dirty="0"/>
              <a:t>Rework done must be 100% inspected prior to release from quarantine</a:t>
            </a:r>
          </a:p>
          <a:p>
            <a:pPr marL="0" indent="0">
              <a:buNone/>
            </a:pPr>
            <a:endParaRPr lang="en-US" sz="2400" dirty="0"/>
          </a:p>
          <a:p>
            <a:pPr lvl="1"/>
            <a:endParaRPr lang="en-US" sz="2000" dirty="0"/>
          </a:p>
        </p:txBody>
      </p:sp>
      <p:pic>
        <p:nvPicPr>
          <p:cNvPr id="2" name="slide 20">
            <a:hlinkClick r:id="" action="ppaction://media"/>
            <a:extLst>
              <a:ext uri="{FF2B5EF4-FFF2-40B4-BE49-F238E27FC236}">
                <a16:creationId xmlns:a16="http://schemas.microsoft.com/office/drawing/2014/main" id="{7059E29A-52F7-54D2-EC46-F6499FB2773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501352" y="5704883"/>
            <a:ext cx="609600" cy="609600"/>
          </a:xfrm>
          <a:prstGeom prst="rect">
            <a:avLst/>
          </a:prstGeom>
        </p:spPr>
      </p:pic>
      <p:sp>
        <p:nvSpPr>
          <p:cNvPr id="8" name="Action Button: Blank 7">
            <a:hlinkClick r:id="" action="ppaction://hlinkshowjump?jump=nextslide" highlightClick="1"/>
            <a:extLst>
              <a:ext uri="{FF2B5EF4-FFF2-40B4-BE49-F238E27FC236}">
                <a16:creationId xmlns:a16="http://schemas.microsoft.com/office/drawing/2014/main" id="{2120CF27-E7E8-8983-F451-153110EEEAFF}"/>
              </a:ext>
            </a:extLst>
          </p:cNvPr>
          <p:cNvSpPr/>
          <p:nvPr/>
        </p:nvSpPr>
        <p:spPr>
          <a:xfrm>
            <a:off x="10997610" y="5704883"/>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82532D84-B00F-E442-1074-38A25BEC653C}"/>
              </a:ext>
            </a:extLst>
          </p:cNvPr>
          <p:cNvSpPr>
            <a:spLocks noGrp="1"/>
          </p:cNvSpPr>
          <p:nvPr>
            <p:ph type="ftr" sz="quarter" idx="11"/>
          </p:nvPr>
        </p:nvSpPr>
        <p:spPr>
          <a:xfrm>
            <a:off x="1197011" y="6314483"/>
            <a:ext cx="4114800" cy="231140"/>
          </a:xfrm>
        </p:spPr>
        <p:txBody>
          <a:bodyPr/>
          <a:lstStyle/>
          <a:p>
            <a:r>
              <a:rPr lang="en-US" dirty="0"/>
              <a:t>Inspection Delegation Training </a:t>
            </a:r>
          </a:p>
        </p:txBody>
      </p:sp>
      <p:sp>
        <p:nvSpPr>
          <p:cNvPr id="9" name="Action Button: Blank 8">
            <a:hlinkClick r:id="" action="ppaction://hlinkshowjump?jump=previousslide" highlightClick="1"/>
            <a:extLst>
              <a:ext uri="{FF2B5EF4-FFF2-40B4-BE49-F238E27FC236}">
                <a16:creationId xmlns:a16="http://schemas.microsoft.com/office/drawing/2014/main" id="{4A233E93-54F0-8E1F-8DE1-FD6ED8298BAC}"/>
              </a:ext>
            </a:extLst>
          </p:cNvPr>
          <p:cNvSpPr/>
          <p:nvPr/>
        </p:nvSpPr>
        <p:spPr>
          <a:xfrm>
            <a:off x="167253" y="5672422"/>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3278888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7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78C132AB-DF30-045F-9609-B3E631BF02D9}"/>
              </a:ext>
            </a:extLst>
          </p:cNvPr>
          <p:cNvSpPr>
            <a:spLocks noGrp="1"/>
          </p:cNvSpPr>
          <p:nvPr>
            <p:ph type="sldNum" sz="quarter" idx="12"/>
          </p:nvPr>
        </p:nvSpPr>
        <p:spPr/>
        <p:txBody>
          <a:bodyPr/>
          <a:lstStyle/>
          <a:p>
            <a:fld id="{46D507DF-A415-2043-B4B3-76126E56026E}" type="slidenum">
              <a:rPr lang="en-US" smtClean="0"/>
              <a:pPr/>
              <a:t>20</a:t>
            </a:fld>
            <a:endParaRPr lang="en-US" dirty="0"/>
          </a:p>
        </p:txBody>
      </p:sp>
      <p:sp>
        <p:nvSpPr>
          <p:cNvPr id="6" name="Title 1">
            <a:extLst>
              <a:ext uri="{FF2B5EF4-FFF2-40B4-BE49-F238E27FC236}">
                <a16:creationId xmlns:a16="http://schemas.microsoft.com/office/drawing/2014/main" id="{D0AF427C-35D7-BC00-B86B-BAA75868F39F}"/>
              </a:ext>
            </a:extLst>
          </p:cNvPr>
          <p:cNvSpPr txBox="1">
            <a:spLocks/>
          </p:cNvSpPr>
          <p:nvPr/>
        </p:nvSpPr>
        <p:spPr>
          <a:xfrm>
            <a:off x="208620" y="223393"/>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r>
              <a:rPr lang="en-US" sz="4000" b="1">
                <a:latin typeface="+mn-lt"/>
              </a:rPr>
              <a:t>GDLS C=0 Lot sampling chart</a:t>
            </a:r>
            <a:endParaRPr lang="en-US" sz="4000" b="1" dirty="0">
              <a:latin typeface="+mn-lt"/>
            </a:endParaRPr>
          </a:p>
        </p:txBody>
      </p:sp>
      <p:pic>
        <p:nvPicPr>
          <p:cNvPr id="7" name="Picture 6" descr="Table&#10;&#10;AI-generated content may be incorrect.">
            <a:extLst>
              <a:ext uri="{FF2B5EF4-FFF2-40B4-BE49-F238E27FC236}">
                <a16:creationId xmlns:a16="http://schemas.microsoft.com/office/drawing/2014/main" id="{A67E03AB-09B6-598D-A69F-EAE8A43DCEDB}"/>
              </a:ext>
            </a:extLst>
          </p:cNvPr>
          <p:cNvPicPr>
            <a:picLocks noChangeAspect="1"/>
          </p:cNvPicPr>
          <p:nvPr/>
        </p:nvPicPr>
        <p:blipFill>
          <a:blip r:embed="rId5"/>
          <a:srcRect l="2105" t="2264" r="3525" b="2913"/>
          <a:stretch>
            <a:fillRect/>
          </a:stretch>
        </p:blipFill>
        <p:spPr>
          <a:xfrm>
            <a:off x="5437580" y="972566"/>
            <a:ext cx="6338637" cy="5430901"/>
          </a:xfrm>
          <a:prstGeom prst="rect">
            <a:avLst/>
          </a:prstGeom>
        </p:spPr>
      </p:pic>
      <p:sp>
        <p:nvSpPr>
          <p:cNvPr id="8" name="TextBox 7">
            <a:extLst>
              <a:ext uri="{FF2B5EF4-FFF2-40B4-BE49-F238E27FC236}">
                <a16:creationId xmlns:a16="http://schemas.microsoft.com/office/drawing/2014/main" id="{F9A93B6E-BC40-B3BB-7C70-6E3DE0B14AF3}"/>
              </a:ext>
            </a:extLst>
          </p:cNvPr>
          <p:cNvSpPr txBox="1"/>
          <p:nvPr/>
        </p:nvSpPr>
        <p:spPr>
          <a:xfrm>
            <a:off x="811027" y="1410585"/>
            <a:ext cx="3698219" cy="70788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lang="en-US" sz="2000" b="0" dirty="0">
                <a:solidFill>
                  <a:schemeClr val="tx2">
                    <a:lumMod val="75000"/>
                  </a:schemeClr>
                </a:solidFill>
              </a:rPr>
              <a:t>GDLS C=0 Lot Sampling Plan from PQA-3000</a:t>
            </a:r>
            <a:endParaRPr kumimoji="0" lang="en-US" sz="2000" b="0" i="0" u="none" strike="noStrike" kern="1200" cap="none" spc="0" normalizeH="0" baseline="0" noProof="0" dirty="0">
              <a:ln>
                <a:noFill/>
              </a:ln>
              <a:solidFill>
                <a:schemeClr val="tx2">
                  <a:lumMod val="75000"/>
                </a:schemeClr>
              </a:solidFill>
              <a:effectLst/>
              <a:uLnTx/>
              <a:uFillTx/>
              <a:latin typeface="Arial" panose="020B0604020202020204" pitchFamily="34" charset="0"/>
              <a:ea typeface="+mn-ea"/>
              <a:cs typeface="Arial" panose="020B0604020202020204" pitchFamily="34" charset="0"/>
            </a:endParaRPr>
          </a:p>
        </p:txBody>
      </p:sp>
      <p:pic>
        <p:nvPicPr>
          <p:cNvPr id="2" name="slide 21">
            <a:hlinkClick r:id="" action="ppaction://media"/>
            <a:extLst>
              <a:ext uri="{FF2B5EF4-FFF2-40B4-BE49-F238E27FC236}">
                <a16:creationId xmlns:a16="http://schemas.microsoft.com/office/drawing/2014/main" id="{4A241EFC-222F-070F-DEB8-A919695E29E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764484" y="5366440"/>
            <a:ext cx="609600" cy="609600"/>
          </a:xfrm>
          <a:prstGeom prst="rect">
            <a:avLst/>
          </a:prstGeom>
        </p:spPr>
      </p:pic>
      <p:sp>
        <p:nvSpPr>
          <p:cNvPr id="9" name="Action Button: Blank 8">
            <a:hlinkClick r:id="" action="ppaction://hlinkshowjump?jump=nextslide" highlightClick="1"/>
            <a:extLst>
              <a:ext uri="{FF2B5EF4-FFF2-40B4-BE49-F238E27FC236}">
                <a16:creationId xmlns:a16="http://schemas.microsoft.com/office/drawing/2014/main" id="{FDC5C244-1367-4E5E-9D79-227FF17B8FD2}"/>
              </a:ext>
            </a:extLst>
          </p:cNvPr>
          <p:cNvSpPr/>
          <p:nvPr/>
        </p:nvSpPr>
        <p:spPr>
          <a:xfrm>
            <a:off x="10529900" y="6067049"/>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9649C522-C8F6-FC75-A395-9358C11C09A5}"/>
              </a:ext>
            </a:extLst>
          </p:cNvPr>
          <p:cNvSpPr>
            <a:spLocks noGrp="1"/>
          </p:cNvSpPr>
          <p:nvPr>
            <p:ph type="ftr" sz="quarter" idx="11"/>
          </p:nvPr>
        </p:nvSpPr>
        <p:spPr>
          <a:xfrm>
            <a:off x="1011884" y="6385113"/>
            <a:ext cx="4114800" cy="231140"/>
          </a:xfrm>
        </p:spPr>
        <p:txBody>
          <a:bodyPr/>
          <a:lstStyle/>
          <a:p>
            <a:r>
              <a:rPr lang="en-US" dirty="0"/>
              <a:t>Inspection Delegation Training </a:t>
            </a:r>
          </a:p>
        </p:txBody>
      </p:sp>
      <p:sp>
        <p:nvSpPr>
          <p:cNvPr id="10" name="Action Button: Blank 9">
            <a:hlinkClick r:id="" action="ppaction://hlinkshowjump?jump=previousslide" highlightClick="1"/>
            <a:extLst>
              <a:ext uri="{FF2B5EF4-FFF2-40B4-BE49-F238E27FC236}">
                <a16:creationId xmlns:a16="http://schemas.microsoft.com/office/drawing/2014/main" id="{9D697D4F-F1BE-2D61-373F-BAA893649967}"/>
              </a:ext>
            </a:extLst>
          </p:cNvPr>
          <p:cNvSpPr/>
          <p:nvPr/>
        </p:nvSpPr>
        <p:spPr>
          <a:xfrm>
            <a:off x="142513" y="5544088"/>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2802906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1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AA646C4C-FA79-94C4-62B9-33A18B34E7EC}"/>
              </a:ext>
            </a:extLst>
          </p:cNvPr>
          <p:cNvSpPr>
            <a:spLocks noGrp="1"/>
          </p:cNvSpPr>
          <p:nvPr>
            <p:ph type="sldNum" sz="quarter" idx="12"/>
          </p:nvPr>
        </p:nvSpPr>
        <p:spPr/>
        <p:txBody>
          <a:bodyPr/>
          <a:lstStyle/>
          <a:p>
            <a:fld id="{46D507DF-A415-2043-B4B3-76126E56026E}" type="slidenum">
              <a:rPr lang="en-US" smtClean="0"/>
              <a:pPr/>
              <a:t>21</a:t>
            </a:fld>
            <a:endParaRPr lang="en-US" dirty="0"/>
          </a:p>
        </p:txBody>
      </p:sp>
      <p:sp>
        <p:nvSpPr>
          <p:cNvPr id="6" name="Title 1">
            <a:extLst>
              <a:ext uri="{FF2B5EF4-FFF2-40B4-BE49-F238E27FC236}">
                <a16:creationId xmlns:a16="http://schemas.microsoft.com/office/drawing/2014/main" id="{E1E05542-583F-9BAE-7670-66B013EC1FB9}"/>
              </a:ext>
            </a:extLst>
          </p:cNvPr>
          <p:cNvSpPr txBox="1">
            <a:spLocks/>
          </p:cNvSpPr>
          <p:nvPr/>
        </p:nvSpPr>
        <p:spPr>
          <a:xfrm>
            <a:off x="245196" y="73800"/>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r>
              <a:rPr lang="en-US" sz="4000" b="1" dirty="0">
                <a:latin typeface="+mn-lt"/>
              </a:rPr>
              <a:t>Supplier ID Lot Verification Checklist</a:t>
            </a:r>
          </a:p>
        </p:txBody>
      </p:sp>
      <p:sp>
        <p:nvSpPr>
          <p:cNvPr id="7" name="Content Placeholder 2">
            <a:extLst>
              <a:ext uri="{FF2B5EF4-FFF2-40B4-BE49-F238E27FC236}">
                <a16:creationId xmlns:a16="http://schemas.microsoft.com/office/drawing/2014/main" id="{6CD212C7-56CF-C9EA-6F7F-0C33B7F0BE70}"/>
              </a:ext>
            </a:extLst>
          </p:cNvPr>
          <p:cNvSpPr txBox="1">
            <a:spLocks/>
          </p:cNvSpPr>
          <p:nvPr/>
        </p:nvSpPr>
        <p:spPr>
          <a:xfrm>
            <a:off x="535435" y="838066"/>
            <a:ext cx="6569453" cy="1091877"/>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1500" b="0" i="0" kern="1200">
                <a:solidFill>
                  <a:schemeClr val="tx1"/>
                </a:solidFill>
                <a:latin typeface="+mn-lt"/>
                <a:ea typeface="+mn-ea"/>
                <a:cs typeface="+mn-cs"/>
              </a:defRPr>
            </a:lvl1pPr>
            <a:lvl2pPr marL="173038" indent="-168275" algn="l" defTabSz="914400" rtl="0" eaLnBrk="1" latinLnBrk="0" hangingPunct="1">
              <a:lnSpc>
                <a:spcPct val="100000"/>
              </a:lnSpc>
              <a:spcBef>
                <a:spcPts val="500"/>
              </a:spcBef>
              <a:buSzPct val="80000"/>
              <a:buFont typeface="System Font Regular"/>
              <a:buChar char="−"/>
              <a:tabLst/>
              <a:defRPr sz="1400" kern="1200">
                <a:solidFill>
                  <a:schemeClr val="tx1"/>
                </a:solidFill>
                <a:latin typeface="+mn-lt"/>
                <a:ea typeface="+mn-ea"/>
                <a:cs typeface="+mn-cs"/>
              </a:defRPr>
            </a:lvl2pPr>
            <a:lvl3pPr marL="287338" indent="-114300" algn="l" defTabSz="914400" rtl="0" eaLnBrk="1" latinLnBrk="0" hangingPunct="1">
              <a:lnSpc>
                <a:spcPct val="100000"/>
              </a:lnSpc>
              <a:spcBef>
                <a:spcPts val="500"/>
              </a:spcBef>
              <a:buSzPct val="80000"/>
              <a:buFont typeface="Wingdings" pitchFamily="2" charset="2"/>
              <a:buChar char="§"/>
              <a:tabLst/>
              <a:defRPr sz="1200" kern="1200">
                <a:solidFill>
                  <a:schemeClr val="tx1"/>
                </a:solidFill>
                <a:latin typeface="+mn-lt"/>
                <a:ea typeface="+mn-ea"/>
                <a:cs typeface="+mn-cs"/>
              </a:defRPr>
            </a:lvl3pPr>
            <a:lvl4pPr marL="400050" indent="-112713" algn="l" defTabSz="914400" rtl="0" eaLnBrk="1" latinLnBrk="0" hangingPunct="1">
              <a:lnSpc>
                <a:spcPct val="100000"/>
              </a:lnSpc>
              <a:spcBef>
                <a:spcPts val="500"/>
              </a:spcBef>
              <a:buSzPct val="80000"/>
              <a:buFont typeface="System Font Regular"/>
              <a:buChar char="−"/>
              <a:tabLst/>
              <a:defRPr sz="1100" kern="1200">
                <a:solidFill>
                  <a:schemeClr val="tx1"/>
                </a:solidFill>
                <a:latin typeface="+mn-lt"/>
                <a:ea typeface="+mn-ea"/>
                <a:cs typeface="+mn-cs"/>
              </a:defRPr>
            </a:lvl4pPr>
            <a:lvl5pPr marL="514350" indent="-114300" algn="l" defTabSz="914400" rtl="0" eaLnBrk="1" latinLnBrk="0" hangingPunct="1">
              <a:lnSpc>
                <a:spcPct val="100000"/>
              </a:lnSpc>
              <a:spcBef>
                <a:spcPts val="500"/>
              </a:spcBef>
              <a:buSzPct val="80000"/>
              <a:buFont typeface="Wingdings" pitchFamily="2" charset="2"/>
              <a:buChar char="§"/>
              <a:tabLst/>
              <a:defRPr sz="1050" kern="1200">
                <a:solidFill>
                  <a:schemeClr val="tx1"/>
                </a:solidFill>
                <a:latin typeface="+mn-lt"/>
                <a:ea typeface="+mn-ea"/>
                <a:cs typeface="+mn-cs"/>
              </a:defRPr>
            </a:lvl5pPr>
            <a:lvl6pPr marL="6286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6pPr>
            <a:lvl7pPr marL="742950" indent="-114300"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7pPr>
            <a:lvl8pPr marL="8572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8pPr>
            <a:lvl9pPr marL="976313" indent="-119063"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9pPr>
          </a:lstStyle>
          <a:p>
            <a:pPr>
              <a:buFont typeface="Arial" panose="020B0604020202020204" pitchFamily="34" charset="0"/>
              <a:buChar char="•"/>
            </a:pPr>
            <a:r>
              <a:rPr lang="en-US" dirty="0"/>
              <a:t>Used to assist in the validation of compliance for parts </a:t>
            </a:r>
          </a:p>
          <a:p>
            <a:pPr>
              <a:buFont typeface="Arial" panose="020B0604020202020204" pitchFamily="34" charset="0"/>
              <a:buChar char="•"/>
            </a:pPr>
            <a:r>
              <a:rPr lang="en-US" dirty="0"/>
              <a:t>SQA Regional Manager will provide direction on duration of usage</a:t>
            </a:r>
          </a:p>
          <a:p>
            <a:pPr>
              <a:buFont typeface="Arial" panose="020B0604020202020204" pitchFamily="34" charset="0"/>
              <a:buChar char="•"/>
            </a:pPr>
            <a:r>
              <a:rPr lang="en-US" dirty="0"/>
              <a:t>Can be found at www.gdls.com </a:t>
            </a:r>
          </a:p>
        </p:txBody>
      </p:sp>
      <p:pic>
        <p:nvPicPr>
          <p:cNvPr id="8" name="Picture 7" descr="Graphical user interface, text, application, email&#10;&#10;AI-generated content may be incorrect.">
            <a:extLst>
              <a:ext uri="{FF2B5EF4-FFF2-40B4-BE49-F238E27FC236}">
                <a16:creationId xmlns:a16="http://schemas.microsoft.com/office/drawing/2014/main" id="{9CDD0459-876D-51FC-BA31-5AF6995DE216}"/>
              </a:ext>
            </a:extLst>
          </p:cNvPr>
          <p:cNvPicPr>
            <a:picLocks noChangeAspect="1"/>
          </p:cNvPicPr>
          <p:nvPr/>
        </p:nvPicPr>
        <p:blipFill>
          <a:blip r:embed="rId5"/>
          <a:stretch>
            <a:fillRect/>
          </a:stretch>
        </p:blipFill>
        <p:spPr>
          <a:xfrm>
            <a:off x="5833113" y="2431884"/>
            <a:ext cx="6358887" cy="2892116"/>
          </a:xfrm>
          <a:prstGeom prst="rect">
            <a:avLst/>
          </a:prstGeom>
        </p:spPr>
      </p:pic>
      <p:pic>
        <p:nvPicPr>
          <p:cNvPr id="9" name="Picture 8" descr="Table&#10;&#10;AI-generated content may be incorrect.">
            <a:extLst>
              <a:ext uri="{FF2B5EF4-FFF2-40B4-BE49-F238E27FC236}">
                <a16:creationId xmlns:a16="http://schemas.microsoft.com/office/drawing/2014/main" id="{61806DFD-69B3-E513-FAD4-5DCB437C8B0F}"/>
              </a:ext>
            </a:extLst>
          </p:cNvPr>
          <p:cNvPicPr>
            <a:picLocks noChangeAspect="1"/>
          </p:cNvPicPr>
          <p:nvPr/>
        </p:nvPicPr>
        <p:blipFill>
          <a:blip r:embed="rId6"/>
          <a:stretch>
            <a:fillRect/>
          </a:stretch>
        </p:blipFill>
        <p:spPr>
          <a:xfrm>
            <a:off x="773975" y="1929943"/>
            <a:ext cx="4944901" cy="4176187"/>
          </a:xfrm>
          <a:prstGeom prst="rect">
            <a:avLst/>
          </a:prstGeom>
        </p:spPr>
      </p:pic>
      <p:pic>
        <p:nvPicPr>
          <p:cNvPr id="2" name="slide 22">
            <a:hlinkClick r:id="" action="ppaction://media"/>
            <a:extLst>
              <a:ext uri="{FF2B5EF4-FFF2-40B4-BE49-F238E27FC236}">
                <a16:creationId xmlns:a16="http://schemas.microsoft.com/office/drawing/2014/main" id="{87067358-EB0A-295A-FCA5-64DE923CCF0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564413" y="5668287"/>
            <a:ext cx="609600" cy="609600"/>
          </a:xfrm>
          <a:prstGeom prst="rect">
            <a:avLst/>
          </a:prstGeom>
        </p:spPr>
      </p:pic>
      <p:sp>
        <p:nvSpPr>
          <p:cNvPr id="10" name="Action Button: Blank 9">
            <a:hlinkClick r:id="" action="ppaction://hlinkshowjump?jump=nextslide" highlightClick="1"/>
            <a:extLst>
              <a:ext uri="{FF2B5EF4-FFF2-40B4-BE49-F238E27FC236}">
                <a16:creationId xmlns:a16="http://schemas.microsoft.com/office/drawing/2014/main" id="{A62AD9EB-1345-A95A-E82E-9D19E7E686A7}"/>
              </a:ext>
            </a:extLst>
          </p:cNvPr>
          <p:cNvSpPr/>
          <p:nvPr/>
        </p:nvSpPr>
        <p:spPr>
          <a:xfrm>
            <a:off x="10997610" y="5710329"/>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68CF4569-81E2-1933-B5D8-788D1AC381C9}"/>
              </a:ext>
            </a:extLst>
          </p:cNvPr>
          <p:cNvSpPr>
            <a:spLocks noGrp="1"/>
          </p:cNvSpPr>
          <p:nvPr>
            <p:ph type="ftr" sz="quarter" idx="11"/>
          </p:nvPr>
        </p:nvSpPr>
        <p:spPr>
          <a:xfrm>
            <a:off x="1154969" y="6403467"/>
            <a:ext cx="4114800" cy="231140"/>
          </a:xfrm>
        </p:spPr>
        <p:txBody>
          <a:bodyPr/>
          <a:lstStyle/>
          <a:p>
            <a:r>
              <a:rPr lang="en-US" dirty="0"/>
              <a:t>Inspection Delegation Training </a:t>
            </a:r>
          </a:p>
        </p:txBody>
      </p:sp>
      <p:sp>
        <p:nvSpPr>
          <p:cNvPr id="11" name="Action Button: Blank 10">
            <a:hlinkClick r:id="" action="ppaction://hlinkshowjump?jump=previousslide" highlightClick="1"/>
            <a:extLst>
              <a:ext uri="{FF2B5EF4-FFF2-40B4-BE49-F238E27FC236}">
                <a16:creationId xmlns:a16="http://schemas.microsoft.com/office/drawing/2014/main" id="{A73A63CD-B248-E6D6-3053-054B48E92E12}"/>
              </a:ext>
            </a:extLst>
          </p:cNvPr>
          <p:cNvSpPr/>
          <p:nvPr/>
        </p:nvSpPr>
        <p:spPr>
          <a:xfrm>
            <a:off x="133723" y="5622319"/>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1354348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92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DC13D0-BE14-D938-9937-BB3D50445D69}"/>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AE077C95-CAF8-A852-DEE0-572B797374CE}"/>
              </a:ext>
            </a:extLst>
          </p:cNvPr>
          <p:cNvSpPr>
            <a:spLocks noGrp="1"/>
          </p:cNvSpPr>
          <p:nvPr>
            <p:ph type="sldNum" sz="quarter" idx="12"/>
          </p:nvPr>
        </p:nvSpPr>
        <p:spPr/>
        <p:txBody>
          <a:bodyPr/>
          <a:lstStyle/>
          <a:p>
            <a:fld id="{46D507DF-A415-2043-B4B3-76126E56026E}" type="slidenum">
              <a:rPr lang="en-US" smtClean="0"/>
              <a:pPr/>
              <a:t>22</a:t>
            </a:fld>
            <a:endParaRPr lang="en-US" dirty="0"/>
          </a:p>
        </p:txBody>
      </p:sp>
      <p:sp>
        <p:nvSpPr>
          <p:cNvPr id="6" name="Rectangle 18">
            <a:extLst>
              <a:ext uri="{FF2B5EF4-FFF2-40B4-BE49-F238E27FC236}">
                <a16:creationId xmlns:a16="http://schemas.microsoft.com/office/drawing/2014/main" id="{E9A0EDD0-A267-F25B-CBFC-52821192090C}"/>
              </a:ext>
            </a:extLst>
          </p:cNvPr>
          <p:cNvSpPr txBox="1">
            <a:spLocks noChangeArrowheads="1"/>
          </p:cNvSpPr>
          <p:nvPr/>
        </p:nvSpPr>
        <p:spPr>
          <a:xfrm>
            <a:off x="272628" y="152400"/>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Inspection of Part Marking</a:t>
            </a:r>
            <a:endParaRPr lang="en-US" sz="2400" b="1" dirty="0">
              <a:latin typeface="+mn-lt"/>
            </a:endParaRPr>
          </a:p>
        </p:txBody>
      </p:sp>
      <p:sp>
        <p:nvSpPr>
          <p:cNvPr id="8" name="Content Placeholder 3">
            <a:extLst>
              <a:ext uri="{FF2B5EF4-FFF2-40B4-BE49-F238E27FC236}">
                <a16:creationId xmlns:a16="http://schemas.microsoft.com/office/drawing/2014/main" id="{91A595B7-0F35-D60E-5BFB-6B4516F0F3B0}"/>
              </a:ext>
            </a:extLst>
          </p:cNvPr>
          <p:cNvSpPr txBox="1">
            <a:spLocks/>
          </p:cNvSpPr>
          <p:nvPr/>
        </p:nvSpPr>
        <p:spPr bwMode="auto">
          <a:xfrm>
            <a:off x="691116" y="1241577"/>
            <a:ext cx="10491749" cy="315493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ct val="20000"/>
              </a:spcBef>
              <a:spcAft>
                <a:spcPct val="0"/>
              </a:spcAft>
              <a:buClr>
                <a:srgbClr val="000099"/>
              </a:buClr>
              <a:buSzPct val="120000"/>
              <a:buChar char="•"/>
              <a:defRPr sz="2800">
                <a:solidFill>
                  <a:schemeClr val="tx1"/>
                </a:solidFill>
                <a:latin typeface="+mn-lt"/>
                <a:ea typeface="+mn-ea"/>
                <a:cs typeface="+mn-cs"/>
              </a:defRPr>
            </a:lvl1pPr>
            <a:lvl2pPr marL="630238" indent="-287338" algn="l" rtl="0" eaLnBrk="0" fontAlgn="base" hangingPunct="0">
              <a:spcBef>
                <a:spcPct val="20000"/>
              </a:spcBef>
              <a:spcAft>
                <a:spcPct val="0"/>
              </a:spcAft>
              <a:buClr>
                <a:srgbClr val="000099"/>
              </a:buClr>
              <a:buSzPct val="120000"/>
              <a:buFont typeface="Arial" charset="0"/>
              <a:buChar char="–"/>
              <a:defRPr sz="2400">
                <a:solidFill>
                  <a:schemeClr val="tx1"/>
                </a:solidFill>
                <a:latin typeface="+mn-lt"/>
              </a:defRPr>
            </a:lvl2pPr>
            <a:lvl3pPr marL="969963" indent="-225425" algn="l" rtl="0" eaLnBrk="0" fontAlgn="base" hangingPunct="0">
              <a:spcBef>
                <a:spcPct val="20000"/>
              </a:spcBef>
              <a:spcAft>
                <a:spcPct val="0"/>
              </a:spcAft>
              <a:buClr>
                <a:srgbClr val="000099"/>
              </a:buClr>
              <a:buSzPct val="120000"/>
              <a:buFont typeface="Arial" charset="0"/>
              <a:buChar char="–"/>
              <a:defRPr sz="2000">
                <a:solidFill>
                  <a:schemeClr val="tx1"/>
                </a:solidFill>
                <a:latin typeface="+mn-lt"/>
              </a:defRPr>
            </a:lvl3pPr>
            <a:lvl4pPr marL="1317625" indent="-233363"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4pPr>
            <a:lvl5pPr marL="1655763" indent="-223838"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5pPr>
            <a:lvl6pPr marL="2112963" indent="-223838" algn="l" rtl="0" fontAlgn="base">
              <a:spcBef>
                <a:spcPct val="20000"/>
              </a:spcBef>
              <a:spcAft>
                <a:spcPct val="0"/>
              </a:spcAft>
              <a:buClr>
                <a:srgbClr val="000099"/>
              </a:buClr>
              <a:buSzPct val="120000"/>
              <a:buFont typeface="Arial" charset="0"/>
              <a:buChar char="–"/>
              <a:defRPr>
                <a:solidFill>
                  <a:schemeClr val="tx1"/>
                </a:solidFill>
                <a:latin typeface="+mn-lt"/>
              </a:defRPr>
            </a:lvl6pPr>
            <a:lvl7pPr marL="2570163" indent="-223838" algn="l" rtl="0" fontAlgn="base">
              <a:spcBef>
                <a:spcPct val="20000"/>
              </a:spcBef>
              <a:spcAft>
                <a:spcPct val="0"/>
              </a:spcAft>
              <a:buClr>
                <a:srgbClr val="000099"/>
              </a:buClr>
              <a:buSzPct val="120000"/>
              <a:buFont typeface="Arial" charset="0"/>
              <a:buChar char="–"/>
              <a:defRPr>
                <a:solidFill>
                  <a:schemeClr val="tx1"/>
                </a:solidFill>
                <a:latin typeface="+mn-lt"/>
              </a:defRPr>
            </a:lvl7pPr>
            <a:lvl8pPr marL="3027363" indent="-223838" algn="l" rtl="0" fontAlgn="base">
              <a:spcBef>
                <a:spcPct val="20000"/>
              </a:spcBef>
              <a:spcAft>
                <a:spcPct val="0"/>
              </a:spcAft>
              <a:buClr>
                <a:srgbClr val="000099"/>
              </a:buClr>
              <a:buSzPct val="120000"/>
              <a:buFont typeface="Arial" charset="0"/>
              <a:buChar char="–"/>
              <a:defRPr>
                <a:solidFill>
                  <a:schemeClr val="tx1"/>
                </a:solidFill>
                <a:latin typeface="+mn-lt"/>
              </a:defRPr>
            </a:lvl8pPr>
            <a:lvl9pPr marL="3484563" indent="-223838" algn="l" rtl="0" fontAlgn="base">
              <a:spcBef>
                <a:spcPct val="20000"/>
              </a:spcBef>
              <a:spcAft>
                <a:spcPct val="0"/>
              </a:spcAft>
              <a:buClr>
                <a:srgbClr val="000099"/>
              </a:buClr>
              <a:buSzPct val="120000"/>
              <a:buFont typeface="Arial" charset="0"/>
              <a:buChar char="–"/>
              <a:defRPr>
                <a:solidFill>
                  <a:schemeClr val="tx1"/>
                </a:solidFill>
                <a:latin typeface="+mn-lt"/>
              </a:defRPr>
            </a:lvl9pPr>
          </a:lstStyle>
          <a:p>
            <a:pPr lvl="0">
              <a:buClrTx/>
              <a:buSzPct val="100000"/>
              <a:buFont typeface="Arial" panose="020B0604020202020204" pitchFamily="34" charset="0"/>
              <a:buChar char="•"/>
            </a:pPr>
            <a:r>
              <a:rPr lang="en-US" sz="2000" b="0" dirty="0"/>
              <a:t>Part Marking must be inspected and verified</a:t>
            </a:r>
          </a:p>
          <a:p>
            <a:pPr lvl="1">
              <a:buClrTx/>
              <a:buSzPct val="100000"/>
              <a:buFont typeface="Arial" panose="020B0604020202020204" pitchFamily="34" charset="0"/>
              <a:buChar char="•"/>
            </a:pPr>
            <a:r>
              <a:rPr lang="en-US" sz="2000" b="0" dirty="0"/>
              <a:t>If a part marking dimensional location/size is present in the TDP an actual measurement must be taken</a:t>
            </a:r>
          </a:p>
          <a:p>
            <a:pPr lvl="0">
              <a:buClrTx/>
              <a:buSzPct val="100000"/>
              <a:buFont typeface="Arial" panose="020B0604020202020204" pitchFamily="34" charset="0"/>
              <a:buChar char="•"/>
            </a:pPr>
            <a:r>
              <a:rPr lang="en-US" sz="2000" b="0" dirty="0"/>
              <a:t>Illegible or incorrect part marking, including non-readable IUID labels = nonconformance</a:t>
            </a:r>
          </a:p>
          <a:p>
            <a:pPr lvl="0">
              <a:buClrTx/>
              <a:buSzPct val="100000"/>
              <a:buFont typeface="Arial" panose="020B0604020202020204" pitchFamily="34" charset="0"/>
              <a:buChar char="•"/>
            </a:pPr>
            <a:r>
              <a:rPr lang="en-US" sz="2000" b="0" dirty="0"/>
              <a:t>Delegates must reject incorrect marking</a:t>
            </a:r>
          </a:p>
          <a:p>
            <a:pPr lvl="0">
              <a:buClrTx/>
              <a:buSzPct val="100000"/>
              <a:buFont typeface="Arial" panose="020B0604020202020204" pitchFamily="34" charset="0"/>
              <a:buChar char="•"/>
            </a:pPr>
            <a:r>
              <a:rPr lang="en-US" sz="2000" b="0" dirty="0"/>
              <a:t>Risks of Incorrect Part Marking</a:t>
            </a:r>
          </a:p>
          <a:p>
            <a:pPr lvl="1">
              <a:buClrTx/>
              <a:buSzPct val="100000"/>
              <a:buFont typeface="Arial" panose="020B0604020202020204" pitchFamily="34" charset="0"/>
              <a:buChar char="•"/>
            </a:pPr>
            <a:r>
              <a:rPr lang="en-US" sz="2000" b="0" dirty="0"/>
              <a:t>Loss of traceability</a:t>
            </a:r>
          </a:p>
          <a:p>
            <a:pPr lvl="1">
              <a:buClrTx/>
              <a:buSzPct val="100000"/>
              <a:buFont typeface="Arial" panose="020B0604020202020204" pitchFamily="34" charset="0"/>
              <a:buChar char="•"/>
            </a:pPr>
            <a:r>
              <a:rPr lang="en-US" sz="2000" b="0" dirty="0"/>
              <a:t>Assembly disruption</a:t>
            </a:r>
          </a:p>
          <a:p>
            <a:pPr lvl="1">
              <a:buClrTx/>
              <a:buSzPct val="100000"/>
              <a:buFont typeface="Arial" panose="020B0604020202020204" pitchFamily="34" charset="0"/>
              <a:buChar char="•"/>
            </a:pPr>
            <a:r>
              <a:rPr lang="en-US" sz="2000" b="0" dirty="0"/>
              <a:t>Field identification issues</a:t>
            </a:r>
          </a:p>
          <a:p>
            <a:pPr lvl="1">
              <a:buClrTx/>
              <a:buSzPct val="100000"/>
              <a:buFont typeface="Arial" panose="020B0604020202020204" pitchFamily="34" charset="0"/>
              <a:buChar char="•"/>
            </a:pPr>
            <a:r>
              <a:rPr lang="en-US" sz="2000" b="0" dirty="0"/>
              <a:t>Increased quality cost</a:t>
            </a:r>
          </a:p>
          <a:p>
            <a:pPr lvl="0"/>
            <a:endParaRPr lang="en-US" sz="2000" dirty="0"/>
          </a:p>
        </p:txBody>
      </p:sp>
      <p:pic>
        <p:nvPicPr>
          <p:cNvPr id="2" name="slide 23">
            <a:hlinkClick r:id="" action="ppaction://media"/>
            <a:extLst>
              <a:ext uri="{FF2B5EF4-FFF2-40B4-BE49-F238E27FC236}">
                <a16:creationId xmlns:a16="http://schemas.microsoft.com/office/drawing/2014/main" id="{48B5070E-C311-D427-1875-506E286AB6D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490842" y="5689995"/>
            <a:ext cx="609600" cy="609600"/>
          </a:xfrm>
          <a:prstGeom prst="rect">
            <a:avLst/>
          </a:prstGeom>
        </p:spPr>
      </p:pic>
      <p:sp>
        <p:nvSpPr>
          <p:cNvPr id="7" name="Action Button: Blank 6">
            <a:hlinkClick r:id="" action="ppaction://hlinkshowjump?jump=nextslide" highlightClick="1"/>
            <a:extLst>
              <a:ext uri="{FF2B5EF4-FFF2-40B4-BE49-F238E27FC236}">
                <a16:creationId xmlns:a16="http://schemas.microsoft.com/office/drawing/2014/main" id="{11ED4C0C-6E8E-FA71-F7F7-641403F2966E}"/>
              </a:ext>
            </a:extLst>
          </p:cNvPr>
          <p:cNvSpPr/>
          <p:nvPr/>
        </p:nvSpPr>
        <p:spPr>
          <a:xfrm>
            <a:off x="10997610" y="5732037"/>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8902F59A-9BB7-4BFA-8B3C-D744D6462955}"/>
              </a:ext>
            </a:extLst>
          </p:cNvPr>
          <p:cNvSpPr>
            <a:spLocks noGrp="1"/>
          </p:cNvSpPr>
          <p:nvPr>
            <p:ph type="ftr" sz="quarter" idx="11"/>
          </p:nvPr>
        </p:nvSpPr>
        <p:spPr>
          <a:xfrm>
            <a:off x="1218032" y="6403467"/>
            <a:ext cx="4114800" cy="231140"/>
          </a:xfrm>
        </p:spPr>
        <p:txBody>
          <a:bodyPr/>
          <a:lstStyle/>
          <a:p>
            <a:r>
              <a:rPr lang="en-US" dirty="0"/>
              <a:t>Inspection Delegation Training </a:t>
            </a:r>
          </a:p>
        </p:txBody>
      </p:sp>
      <p:sp>
        <p:nvSpPr>
          <p:cNvPr id="9" name="Action Button: Blank 8">
            <a:hlinkClick r:id="" action="ppaction://hlinkshowjump?jump=previousslide" highlightClick="1"/>
            <a:extLst>
              <a:ext uri="{FF2B5EF4-FFF2-40B4-BE49-F238E27FC236}">
                <a16:creationId xmlns:a16="http://schemas.microsoft.com/office/drawing/2014/main" id="{202AEC22-65B6-CFAD-DD2B-35DAD992CE2F}"/>
              </a:ext>
            </a:extLst>
          </p:cNvPr>
          <p:cNvSpPr/>
          <p:nvPr/>
        </p:nvSpPr>
        <p:spPr>
          <a:xfrm>
            <a:off x="106950" y="5667116"/>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pic>
        <p:nvPicPr>
          <p:cNvPr id="10" name="Picture 9">
            <a:extLst>
              <a:ext uri="{FF2B5EF4-FFF2-40B4-BE49-F238E27FC236}">
                <a16:creationId xmlns:a16="http://schemas.microsoft.com/office/drawing/2014/main" id="{2A8EE21E-754D-A44F-DB7F-38EA7F4F1F3F}"/>
              </a:ext>
            </a:extLst>
          </p:cNvPr>
          <p:cNvPicPr>
            <a:picLocks noChangeAspect="1"/>
          </p:cNvPicPr>
          <p:nvPr/>
        </p:nvPicPr>
        <p:blipFill>
          <a:blip r:embed="rId6"/>
          <a:stretch>
            <a:fillRect/>
          </a:stretch>
        </p:blipFill>
        <p:spPr>
          <a:xfrm>
            <a:off x="6382465" y="3429000"/>
            <a:ext cx="2034100" cy="1988218"/>
          </a:xfrm>
          <a:prstGeom prst="rect">
            <a:avLst/>
          </a:prstGeom>
        </p:spPr>
      </p:pic>
    </p:spTree>
    <p:extLst>
      <p:ext uri="{BB962C8B-B14F-4D97-AF65-F5344CB8AC3E}">
        <p14:creationId xmlns:p14="http://schemas.microsoft.com/office/powerpoint/2010/main" val="1467765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04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266B45-03D9-E29A-3C21-A50023BDB082}"/>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ED53CCA0-8C4C-2624-79C1-43CF0F7ADB2F}"/>
              </a:ext>
            </a:extLst>
          </p:cNvPr>
          <p:cNvSpPr>
            <a:spLocks noGrp="1"/>
          </p:cNvSpPr>
          <p:nvPr>
            <p:ph type="sldNum" sz="quarter" idx="12"/>
          </p:nvPr>
        </p:nvSpPr>
        <p:spPr/>
        <p:txBody>
          <a:bodyPr/>
          <a:lstStyle/>
          <a:p>
            <a:fld id="{46D507DF-A415-2043-B4B3-76126E56026E}" type="slidenum">
              <a:rPr lang="en-US" smtClean="0"/>
              <a:pPr/>
              <a:t>23</a:t>
            </a:fld>
            <a:endParaRPr lang="en-US" dirty="0"/>
          </a:p>
        </p:txBody>
      </p:sp>
      <p:sp>
        <p:nvSpPr>
          <p:cNvPr id="6" name="Rectangle 18">
            <a:extLst>
              <a:ext uri="{FF2B5EF4-FFF2-40B4-BE49-F238E27FC236}">
                <a16:creationId xmlns:a16="http://schemas.microsoft.com/office/drawing/2014/main" id="{81A7E42F-0849-B8FE-15FB-3DEFFF17EEF0}"/>
              </a:ext>
            </a:extLst>
          </p:cNvPr>
          <p:cNvSpPr txBox="1">
            <a:spLocks noChangeArrowheads="1"/>
          </p:cNvSpPr>
          <p:nvPr/>
        </p:nvSpPr>
        <p:spPr>
          <a:xfrm>
            <a:off x="254340" y="55049"/>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Part Marking Requirements</a:t>
            </a:r>
            <a:endParaRPr lang="en-US" sz="2400" b="1" dirty="0">
              <a:latin typeface="+mn-lt"/>
            </a:endParaRPr>
          </a:p>
        </p:txBody>
      </p:sp>
      <p:sp>
        <p:nvSpPr>
          <p:cNvPr id="8" name="Content Placeholder 3">
            <a:extLst>
              <a:ext uri="{FF2B5EF4-FFF2-40B4-BE49-F238E27FC236}">
                <a16:creationId xmlns:a16="http://schemas.microsoft.com/office/drawing/2014/main" id="{C4C5003A-B8CB-1D8E-7F02-EAF098BDADEA}"/>
              </a:ext>
            </a:extLst>
          </p:cNvPr>
          <p:cNvSpPr txBox="1">
            <a:spLocks/>
          </p:cNvSpPr>
          <p:nvPr/>
        </p:nvSpPr>
        <p:spPr bwMode="auto">
          <a:xfrm>
            <a:off x="659219" y="1241577"/>
            <a:ext cx="10910481" cy="304409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ct val="20000"/>
              </a:spcBef>
              <a:spcAft>
                <a:spcPct val="0"/>
              </a:spcAft>
              <a:buClr>
                <a:srgbClr val="000099"/>
              </a:buClr>
              <a:buSzPct val="120000"/>
              <a:buChar char="•"/>
              <a:defRPr sz="2800">
                <a:solidFill>
                  <a:schemeClr val="tx1"/>
                </a:solidFill>
                <a:latin typeface="+mn-lt"/>
                <a:ea typeface="+mn-ea"/>
                <a:cs typeface="+mn-cs"/>
              </a:defRPr>
            </a:lvl1pPr>
            <a:lvl2pPr marL="630238" indent="-287338" algn="l" rtl="0" eaLnBrk="0" fontAlgn="base" hangingPunct="0">
              <a:spcBef>
                <a:spcPct val="20000"/>
              </a:spcBef>
              <a:spcAft>
                <a:spcPct val="0"/>
              </a:spcAft>
              <a:buClr>
                <a:srgbClr val="000099"/>
              </a:buClr>
              <a:buSzPct val="120000"/>
              <a:buFont typeface="Arial" charset="0"/>
              <a:buChar char="–"/>
              <a:defRPr sz="2400">
                <a:solidFill>
                  <a:schemeClr val="tx1"/>
                </a:solidFill>
                <a:latin typeface="+mn-lt"/>
              </a:defRPr>
            </a:lvl2pPr>
            <a:lvl3pPr marL="969963" indent="-225425" algn="l" rtl="0" eaLnBrk="0" fontAlgn="base" hangingPunct="0">
              <a:spcBef>
                <a:spcPct val="20000"/>
              </a:spcBef>
              <a:spcAft>
                <a:spcPct val="0"/>
              </a:spcAft>
              <a:buClr>
                <a:srgbClr val="000099"/>
              </a:buClr>
              <a:buSzPct val="120000"/>
              <a:buFont typeface="Arial" charset="0"/>
              <a:buChar char="–"/>
              <a:defRPr sz="2000">
                <a:solidFill>
                  <a:schemeClr val="tx1"/>
                </a:solidFill>
                <a:latin typeface="+mn-lt"/>
              </a:defRPr>
            </a:lvl3pPr>
            <a:lvl4pPr marL="1317625" indent="-233363"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4pPr>
            <a:lvl5pPr marL="1655763" indent="-223838"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5pPr>
            <a:lvl6pPr marL="2112963" indent="-223838" algn="l" rtl="0" fontAlgn="base">
              <a:spcBef>
                <a:spcPct val="20000"/>
              </a:spcBef>
              <a:spcAft>
                <a:spcPct val="0"/>
              </a:spcAft>
              <a:buClr>
                <a:srgbClr val="000099"/>
              </a:buClr>
              <a:buSzPct val="120000"/>
              <a:buFont typeface="Arial" charset="0"/>
              <a:buChar char="–"/>
              <a:defRPr>
                <a:solidFill>
                  <a:schemeClr val="tx1"/>
                </a:solidFill>
                <a:latin typeface="+mn-lt"/>
              </a:defRPr>
            </a:lvl6pPr>
            <a:lvl7pPr marL="2570163" indent="-223838" algn="l" rtl="0" fontAlgn="base">
              <a:spcBef>
                <a:spcPct val="20000"/>
              </a:spcBef>
              <a:spcAft>
                <a:spcPct val="0"/>
              </a:spcAft>
              <a:buClr>
                <a:srgbClr val="000099"/>
              </a:buClr>
              <a:buSzPct val="120000"/>
              <a:buFont typeface="Arial" charset="0"/>
              <a:buChar char="–"/>
              <a:defRPr>
                <a:solidFill>
                  <a:schemeClr val="tx1"/>
                </a:solidFill>
                <a:latin typeface="+mn-lt"/>
              </a:defRPr>
            </a:lvl7pPr>
            <a:lvl8pPr marL="3027363" indent="-223838" algn="l" rtl="0" fontAlgn="base">
              <a:spcBef>
                <a:spcPct val="20000"/>
              </a:spcBef>
              <a:spcAft>
                <a:spcPct val="0"/>
              </a:spcAft>
              <a:buClr>
                <a:srgbClr val="000099"/>
              </a:buClr>
              <a:buSzPct val="120000"/>
              <a:buFont typeface="Arial" charset="0"/>
              <a:buChar char="–"/>
              <a:defRPr>
                <a:solidFill>
                  <a:schemeClr val="tx1"/>
                </a:solidFill>
                <a:latin typeface="+mn-lt"/>
              </a:defRPr>
            </a:lvl8pPr>
            <a:lvl9pPr marL="3484563" indent="-223838" algn="l" rtl="0" fontAlgn="base">
              <a:spcBef>
                <a:spcPct val="20000"/>
              </a:spcBef>
              <a:spcAft>
                <a:spcPct val="0"/>
              </a:spcAft>
              <a:buClr>
                <a:srgbClr val="000099"/>
              </a:buClr>
              <a:buSzPct val="120000"/>
              <a:buFont typeface="Arial" charset="0"/>
              <a:buChar char="–"/>
              <a:defRPr>
                <a:solidFill>
                  <a:schemeClr val="tx1"/>
                </a:solidFill>
                <a:latin typeface="+mn-lt"/>
              </a:defRPr>
            </a:lvl9pPr>
          </a:lstStyle>
          <a:p>
            <a:pPr lvl="0">
              <a:buClrTx/>
              <a:buSzPct val="100000"/>
              <a:buFont typeface="Arial" panose="020B0604020202020204" pitchFamily="34" charset="0"/>
              <a:buChar char="•"/>
            </a:pPr>
            <a:r>
              <a:rPr lang="en-US" sz="2000" b="0" dirty="0"/>
              <a:t>Verify Part Marking per TDP:</a:t>
            </a:r>
          </a:p>
          <a:p>
            <a:pPr lvl="1">
              <a:buClrTx/>
              <a:buSzPct val="100000"/>
              <a:buFont typeface="Arial" panose="020B0604020202020204" pitchFamily="34" charset="0"/>
              <a:buChar char="•"/>
            </a:pPr>
            <a:r>
              <a:rPr lang="en-US" sz="2000" b="0" dirty="0"/>
              <a:t>Permanent or non-permanent</a:t>
            </a:r>
          </a:p>
          <a:p>
            <a:pPr lvl="2">
              <a:buClrTx/>
              <a:buSzPct val="100000"/>
              <a:buFont typeface="Arial" panose="020B0604020202020204" pitchFamily="34" charset="0"/>
              <a:buChar char="•"/>
            </a:pPr>
            <a:r>
              <a:rPr lang="en-US" b="0" dirty="0"/>
              <a:t>Test a part to confirm permanent marking is permanent</a:t>
            </a:r>
          </a:p>
          <a:p>
            <a:pPr lvl="1">
              <a:buClrTx/>
              <a:buSzPct val="100000"/>
              <a:buFont typeface="Arial" panose="020B0604020202020204" pitchFamily="34" charset="0"/>
              <a:buChar char="•"/>
            </a:pPr>
            <a:r>
              <a:rPr lang="en-US" sz="2000" b="0" dirty="0"/>
              <a:t>Correct content, size and location</a:t>
            </a:r>
            <a:endParaRPr lang="en-US" sz="1600" b="0" dirty="0"/>
          </a:p>
          <a:p>
            <a:pPr lvl="1">
              <a:buClrTx/>
              <a:buSzPct val="100000"/>
              <a:buFont typeface="Arial" panose="020B0604020202020204" pitchFamily="34" charset="0"/>
              <a:buChar char="•"/>
            </a:pPr>
            <a:r>
              <a:rPr lang="en-US" sz="2000" b="0" dirty="0"/>
              <a:t>Applies to detail parts, assemblies including down components in BOM</a:t>
            </a:r>
          </a:p>
          <a:p>
            <a:pPr lvl="0">
              <a:buClrTx/>
              <a:buSzPct val="100000"/>
              <a:buFont typeface="Arial" panose="020B0604020202020204" pitchFamily="34" charset="0"/>
              <a:buChar char="•"/>
            </a:pPr>
            <a:r>
              <a:rPr lang="en-US" sz="2000" b="0" dirty="0"/>
              <a:t> Part Marking is part of product conformity </a:t>
            </a:r>
          </a:p>
          <a:p>
            <a:pPr lvl="1">
              <a:buClrTx/>
              <a:buSzPct val="100000"/>
              <a:buFont typeface="Arial" panose="020B0604020202020204" pitchFamily="34" charset="0"/>
              <a:buChar char="•"/>
            </a:pPr>
            <a:r>
              <a:rPr lang="en-US" sz="2000" b="0" dirty="0"/>
              <a:t>Part marking nonconformances will affect your Supplier Performance Scorecard</a:t>
            </a:r>
          </a:p>
          <a:p>
            <a:pPr lvl="1">
              <a:buClrTx/>
              <a:buSzPct val="100000"/>
              <a:buFont typeface="Arial" panose="020B0604020202020204" pitchFamily="34" charset="0"/>
              <a:buChar char="•"/>
            </a:pPr>
            <a:r>
              <a:rPr lang="en-US" sz="2000" b="0" dirty="0"/>
              <a:t>Commercial parts may require GDLS part marking.	Review TDP notes for part marking requirements.</a:t>
            </a:r>
          </a:p>
        </p:txBody>
      </p:sp>
      <p:pic>
        <p:nvPicPr>
          <p:cNvPr id="2" name="slide 24">
            <a:hlinkClick r:id="" action="ppaction://media"/>
            <a:extLst>
              <a:ext uri="{FF2B5EF4-FFF2-40B4-BE49-F238E27FC236}">
                <a16:creationId xmlns:a16="http://schemas.microsoft.com/office/drawing/2014/main" id="{204F8764-6CFC-1455-2194-EEAB231E6C5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574923" y="5711016"/>
            <a:ext cx="609600" cy="609600"/>
          </a:xfrm>
          <a:prstGeom prst="rect">
            <a:avLst/>
          </a:prstGeom>
        </p:spPr>
      </p:pic>
      <p:sp>
        <p:nvSpPr>
          <p:cNvPr id="7" name="Action Button: Blank 6">
            <a:hlinkClick r:id="" action="ppaction://hlinkshowjump?jump=nextslide" highlightClick="1"/>
            <a:extLst>
              <a:ext uri="{FF2B5EF4-FFF2-40B4-BE49-F238E27FC236}">
                <a16:creationId xmlns:a16="http://schemas.microsoft.com/office/drawing/2014/main" id="{FE6D6809-700F-1D6E-5A18-C144A1B1A4C6}"/>
              </a:ext>
            </a:extLst>
          </p:cNvPr>
          <p:cNvSpPr/>
          <p:nvPr/>
        </p:nvSpPr>
        <p:spPr>
          <a:xfrm>
            <a:off x="10997610" y="5753058"/>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534D47F4-DB44-91C0-4E27-CC0F3F36D455}"/>
              </a:ext>
            </a:extLst>
          </p:cNvPr>
          <p:cNvSpPr>
            <a:spLocks noGrp="1"/>
          </p:cNvSpPr>
          <p:nvPr>
            <p:ph type="ftr" sz="quarter" idx="11"/>
          </p:nvPr>
        </p:nvSpPr>
        <p:spPr>
          <a:xfrm>
            <a:off x="1417728" y="6406134"/>
            <a:ext cx="4114800" cy="231140"/>
          </a:xfrm>
        </p:spPr>
        <p:txBody>
          <a:bodyPr/>
          <a:lstStyle/>
          <a:p>
            <a:r>
              <a:rPr lang="en-US" dirty="0"/>
              <a:t>Inspection Delegation Training </a:t>
            </a:r>
          </a:p>
        </p:txBody>
      </p:sp>
      <p:sp>
        <p:nvSpPr>
          <p:cNvPr id="9" name="Action Button: Blank 8">
            <a:hlinkClick r:id="" action="ppaction://hlinkshowjump?jump=previousslide" highlightClick="1"/>
            <a:extLst>
              <a:ext uri="{FF2B5EF4-FFF2-40B4-BE49-F238E27FC236}">
                <a16:creationId xmlns:a16="http://schemas.microsoft.com/office/drawing/2014/main" id="{45A2A218-DE2F-E069-EE8F-E8004D15272C}"/>
              </a:ext>
            </a:extLst>
          </p:cNvPr>
          <p:cNvSpPr/>
          <p:nvPr/>
        </p:nvSpPr>
        <p:spPr>
          <a:xfrm>
            <a:off x="75053" y="5616423"/>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1355623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7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DBF24-85F0-3818-E9AB-57167A1427C2}"/>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7619ED78-4313-FB1F-9ACC-ECC599EB626A}"/>
              </a:ext>
            </a:extLst>
          </p:cNvPr>
          <p:cNvSpPr>
            <a:spLocks noGrp="1"/>
          </p:cNvSpPr>
          <p:nvPr>
            <p:ph type="sldNum" sz="quarter" idx="12"/>
          </p:nvPr>
        </p:nvSpPr>
        <p:spPr/>
        <p:txBody>
          <a:bodyPr/>
          <a:lstStyle/>
          <a:p>
            <a:fld id="{46D507DF-A415-2043-B4B3-76126E56026E}" type="slidenum">
              <a:rPr lang="en-US" smtClean="0"/>
              <a:pPr/>
              <a:t>24</a:t>
            </a:fld>
            <a:endParaRPr lang="en-US" dirty="0"/>
          </a:p>
        </p:txBody>
      </p:sp>
      <p:sp>
        <p:nvSpPr>
          <p:cNvPr id="14" name="TextBox 13">
            <a:extLst>
              <a:ext uri="{FF2B5EF4-FFF2-40B4-BE49-F238E27FC236}">
                <a16:creationId xmlns:a16="http://schemas.microsoft.com/office/drawing/2014/main" id="{707528D3-EE64-C28C-94A5-D8A26A06F67B}"/>
              </a:ext>
            </a:extLst>
          </p:cNvPr>
          <p:cNvSpPr txBox="1"/>
          <p:nvPr/>
        </p:nvSpPr>
        <p:spPr>
          <a:xfrm>
            <a:off x="574380" y="801370"/>
            <a:ext cx="10456332" cy="523220"/>
          </a:xfrm>
          <a:prstGeom prst="rect">
            <a:avLst/>
          </a:prstGeom>
          <a:noFill/>
        </p:spPr>
        <p:txBody>
          <a:bodyPr wrap="square">
            <a:spAutoFit/>
          </a:bodyPr>
          <a:lstStyle/>
          <a:p>
            <a:r>
              <a:rPr lang="en-US" sz="1400" b="1" dirty="0">
                <a:solidFill>
                  <a:schemeClr val="tx1"/>
                </a:solidFill>
              </a:rPr>
              <a:t>The delegate stamp holder is responsible to assure that </a:t>
            </a:r>
            <a:r>
              <a:rPr lang="en-US" sz="1400" b="1" u="sng" dirty="0">
                <a:solidFill>
                  <a:schemeClr val="tx1"/>
                </a:solidFill>
              </a:rPr>
              <a:t>ALL</a:t>
            </a:r>
            <a:r>
              <a:rPr lang="en-US" sz="1400" b="1" dirty="0">
                <a:solidFill>
                  <a:schemeClr val="tx1"/>
                </a:solidFill>
              </a:rPr>
              <a:t> GDLS PO &amp; TDP requirements are satisfied by collecting data and approving requirements as applicable. Below are some examples of what could be found in the TDP</a:t>
            </a:r>
            <a:endParaRPr lang="en-US" sz="1400" dirty="0">
              <a:solidFill>
                <a:schemeClr val="tx1"/>
              </a:solidFill>
            </a:endParaRPr>
          </a:p>
        </p:txBody>
      </p:sp>
      <p:sp>
        <p:nvSpPr>
          <p:cNvPr id="15" name="Title 3">
            <a:extLst>
              <a:ext uri="{FF2B5EF4-FFF2-40B4-BE49-F238E27FC236}">
                <a16:creationId xmlns:a16="http://schemas.microsoft.com/office/drawing/2014/main" id="{12B10E2F-B60A-8F1C-C641-713A755FD245}"/>
              </a:ext>
            </a:extLst>
          </p:cNvPr>
          <p:cNvSpPr txBox="1">
            <a:spLocks/>
          </p:cNvSpPr>
          <p:nvPr/>
        </p:nvSpPr>
        <p:spPr>
          <a:xfrm>
            <a:off x="217764" y="134112"/>
            <a:ext cx="10748433" cy="844296"/>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r>
              <a:rPr lang="en-US" altLang="en-US" sz="4000" b="1" dirty="0">
                <a:latin typeface="+mn-lt"/>
              </a:rPr>
              <a:t>Technical Data Package (TDP) Review</a:t>
            </a:r>
            <a:endParaRPr lang="en-US" sz="4000" b="1" dirty="0">
              <a:latin typeface="+mn-lt"/>
            </a:endParaRPr>
          </a:p>
        </p:txBody>
      </p:sp>
      <p:sp>
        <p:nvSpPr>
          <p:cNvPr id="17" name="TextBox 16">
            <a:extLst>
              <a:ext uri="{FF2B5EF4-FFF2-40B4-BE49-F238E27FC236}">
                <a16:creationId xmlns:a16="http://schemas.microsoft.com/office/drawing/2014/main" id="{CE05B64D-62A0-1936-E5EF-04E822211D04}"/>
              </a:ext>
            </a:extLst>
          </p:cNvPr>
          <p:cNvSpPr txBox="1"/>
          <p:nvPr/>
        </p:nvSpPr>
        <p:spPr>
          <a:xfrm>
            <a:off x="459486" y="1558433"/>
            <a:ext cx="6094476" cy="4278094"/>
          </a:xfrm>
          <a:prstGeom prst="rect">
            <a:avLst/>
          </a:prstGeom>
          <a:noFill/>
        </p:spPr>
        <p:txBody>
          <a:bodyPr wrap="square">
            <a:spAutoFit/>
          </a:bodyPr>
          <a:lstStyle/>
          <a:p>
            <a:pPr marL="285750" indent="-285750">
              <a:spcBef>
                <a:spcPts val="0"/>
              </a:spcBef>
              <a:buFont typeface="Arial" panose="020B0604020202020204" pitchFamily="34" charset="0"/>
              <a:buChar char="•"/>
            </a:pPr>
            <a:r>
              <a:rPr lang="en-US" sz="1600" b="1" dirty="0"/>
              <a:t>Design Specifications</a:t>
            </a:r>
          </a:p>
          <a:p>
            <a:pPr lvl="1">
              <a:spcBef>
                <a:spcPts val="0"/>
              </a:spcBef>
            </a:pPr>
            <a:r>
              <a:rPr lang="en-US" sz="1600" dirty="0"/>
              <a:t>Detailed design documents</a:t>
            </a:r>
          </a:p>
          <a:p>
            <a:pPr lvl="1">
              <a:spcBef>
                <a:spcPts val="0"/>
              </a:spcBef>
            </a:pPr>
            <a:r>
              <a:rPr lang="en-US" sz="1600" dirty="0"/>
              <a:t>QARs/QAPs </a:t>
            </a:r>
          </a:p>
          <a:p>
            <a:pPr lvl="1">
              <a:spcBef>
                <a:spcPts val="0"/>
              </a:spcBef>
            </a:pPr>
            <a:r>
              <a:rPr lang="en-US" sz="1600" dirty="0"/>
              <a:t>Specifications</a:t>
            </a:r>
          </a:p>
          <a:p>
            <a:pPr lvl="1">
              <a:spcBef>
                <a:spcPts val="0"/>
              </a:spcBef>
            </a:pPr>
            <a:r>
              <a:rPr lang="en-US" sz="1600" dirty="0"/>
              <a:t>Change control documents </a:t>
            </a:r>
          </a:p>
          <a:p>
            <a:pPr lvl="1">
              <a:spcBef>
                <a:spcPts val="0"/>
              </a:spcBef>
            </a:pPr>
            <a:r>
              <a:rPr lang="en-US" sz="1600" dirty="0"/>
              <a:t>Ordering Data</a:t>
            </a:r>
          </a:p>
          <a:p>
            <a:pPr marL="285750" indent="-285750">
              <a:spcBef>
                <a:spcPts val="0"/>
              </a:spcBef>
              <a:buFont typeface="Arial" panose="020B0604020202020204" pitchFamily="34" charset="0"/>
              <a:buChar char="•"/>
            </a:pPr>
            <a:r>
              <a:rPr lang="en-US" sz="1600" b="1" kern="0" dirty="0"/>
              <a:t>Material Specifications</a:t>
            </a:r>
          </a:p>
          <a:p>
            <a:pPr lvl="1">
              <a:spcBef>
                <a:spcPts val="0"/>
              </a:spcBef>
            </a:pPr>
            <a:r>
              <a:rPr lang="en-US" sz="1600" kern="0" dirty="0"/>
              <a:t>Certificates of Conformance</a:t>
            </a:r>
          </a:p>
          <a:p>
            <a:pPr lvl="1">
              <a:spcBef>
                <a:spcPts val="0"/>
              </a:spcBef>
            </a:pPr>
            <a:r>
              <a:rPr lang="en-US" sz="1600" kern="0" dirty="0"/>
              <a:t>Test reports for material used</a:t>
            </a:r>
          </a:p>
          <a:p>
            <a:pPr marL="285750" indent="-285750">
              <a:spcBef>
                <a:spcPts val="0"/>
              </a:spcBef>
              <a:buFont typeface="Arial" panose="020B0604020202020204" pitchFamily="34" charset="0"/>
              <a:buChar char="•"/>
            </a:pPr>
            <a:r>
              <a:rPr lang="en-US" sz="1600" b="1" dirty="0"/>
              <a:t>Work Instructions</a:t>
            </a:r>
          </a:p>
          <a:p>
            <a:pPr lvl="1">
              <a:spcBef>
                <a:spcPts val="0"/>
              </a:spcBef>
            </a:pPr>
            <a:r>
              <a:rPr lang="en-US" sz="1600" dirty="0"/>
              <a:t>Detailed instructions/procedures</a:t>
            </a:r>
          </a:p>
          <a:p>
            <a:pPr lvl="1">
              <a:spcBef>
                <a:spcPts val="0"/>
              </a:spcBef>
            </a:pPr>
            <a:r>
              <a:rPr lang="en-US" sz="1600" dirty="0"/>
              <a:t>Test reports for material used</a:t>
            </a:r>
          </a:p>
          <a:p>
            <a:pPr marL="285750" indent="-285750">
              <a:spcBef>
                <a:spcPts val="0"/>
              </a:spcBef>
              <a:buFont typeface="Arial" panose="020B0604020202020204" pitchFamily="34" charset="0"/>
              <a:buChar char="•"/>
            </a:pPr>
            <a:r>
              <a:rPr lang="en-US" sz="1600" b="1" dirty="0"/>
              <a:t>Corrective Action Records</a:t>
            </a:r>
          </a:p>
          <a:p>
            <a:pPr lvl="1">
              <a:spcBef>
                <a:spcPts val="0"/>
              </a:spcBef>
            </a:pPr>
            <a:r>
              <a:rPr lang="en-US" sz="1600" dirty="0"/>
              <a:t>Any records of CA taken during FAI</a:t>
            </a:r>
          </a:p>
          <a:p>
            <a:pPr lvl="1">
              <a:spcBef>
                <a:spcPts val="0"/>
              </a:spcBef>
            </a:pPr>
            <a:r>
              <a:rPr lang="en-US" sz="1600" dirty="0"/>
              <a:t>Variances (NCH)</a:t>
            </a:r>
          </a:p>
          <a:p>
            <a:pPr lvl="1">
              <a:spcBef>
                <a:spcPts val="0"/>
              </a:spcBef>
            </a:pPr>
            <a:endParaRPr lang="en-US" sz="1600" kern="0" dirty="0"/>
          </a:p>
          <a:p>
            <a:pPr lvl="1">
              <a:spcBef>
                <a:spcPts val="0"/>
              </a:spcBef>
            </a:pPr>
            <a:endParaRPr lang="en-US" sz="1600" dirty="0"/>
          </a:p>
        </p:txBody>
      </p:sp>
      <p:sp>
        <p:nvSpPr>
          <p:cNvPr id="19" name="TextBox 18">
            <a:extLst>
              <a:ext uri="{FF2B5EF4-FFF2-40B4-BE49-F238E27FC236}">
                <a16:creationId xmlns:a16="http://schemas.microsoft.com/office/drawing/2014/main" id="{87232866-7CF6-6915-0FCF-B909AD872C05}"/>
              </a:ext>
            </a:extLst>
          </p:cNvPr>
          <p:cNvSpPr txBox="1"/>
          <p:nvPr/>
        </p:nvSpPr>
        <p:spPr>
          <a:xfrm>
            <a:off x="5802546" y="1558433"/>
            <a:ext cx="6094476" cy="5016758"/>
          </a:xfrm>
          <a:prstGeom prst="rect">
            <a:avLst/>
          </a:prstGeom>
          <a:noFill/>
        </p:spPr>
        <p:txBody>
          <a:bodyPr wrap="square">
            <a:spAutoFit/>
          </a:bodyPr>
          <a:lstStyle/>
          <a:p>
            <a:pPr marL="285750" indent="-285750">
              <a:spcBef>
                <a:spcPts val="0"/>
              </a:spcBef>
              <a:buFont typeface="Arial" panose="020B0604020202020204" pitchFamily="34" charset="0"/>
              <a:buChar char="•"/>
            </a:pPr>
            <a:r>
              <a:rPr lang="en-US" sz="1600" b="1" kern="0" dirty="0"/>
              <a:t>Inspection and Test Records</a:t>
            </a:r>
          </a:p>
          <a:p>
            <a:pPr lvl="1">
              <a:spcBef>
                <a:spcPts val="0"/>
              </a:spcBef>
            </a:pPr>
            <a:r>
              <a:rPr lang="en-US" sz="1600" b="0" kern="0" dirty="0"/>
              <a:t>Documentation of all inspections and test performed including</a:t>
            </a:r>
          </a:p>
          <a:p>
            <a:pPr marL="1200150" lvl="2" indent="-285750">
              <a:spcBef>
                <a:spcPts val="0"/>
              </a:spcBef>
              <a:buFont typeface="Wingdings" panose="05000000000000000000" pitchFamily="2" charset="2"/>
              <a:buChar char="q"/>
            </a:pPr>
            <a:r>
              <a:rPr lang="en-US" sz="1600" b="0" kern="0" dirty="0"/>
              <a:t>Methods, Results, Nonconformances noted</a:t>
            </a:r>
          </a:p>
          <a:p>
            <a:pPr marL="285750" indent="-285750">
              <a:spcBef>
                <a:spcPts val="0"/>
              </a:spcBef>
              <a:buFont typeface="Arial" panose="020B0604020202020204" pitchFamily="34" charset="0"/>
              <a:buChar char="•"/>
            </a:pPr>
            <a:r>
              <a:rPr lang="en-US" sz="1600" b="1" kern="0" dirty="0"/>
              <a:t>First Article Inspection Reports and Paperwork</a:t>
            </a:r>
          </a:p>
          <a:p>
            <a:pPr lvl="1">
              <a:spcBef>
                <a:spcPts val="0"/>
              </a:spcBef>
            </a:pPr>
            <a:r>
              <a:rPr lang="en-US" sz="1600" kern="0" dirty="0"/>
              <a:t>Completed GDLS Audit Record</a:t>
            </a:r>
          </a:p>
          <a:p>
            <a:pPr lvl="1">
              <a:spcBef>
                <a:spcPts val="0"/>
              </a:spcBef>
            </a:pPr>
            <a:r>
              <a:rPr lang="en-US" sz="1600" kern="0" dirty="0"/>
              <a:t>Completed AS9102 FAIR</a:t>
            </a:r>
          </a:p>
          <a:p>
            <a:pPr lvl="1">
              <a:spcBef>
                <a:spcPts val="0"/>
              </a:spcBef>
            </a:pPr>
            <a:r>
              <a:rPr lang="en-US" sz="1600" kern="0" dirty="0"/>
              <a:t>Balloon Drawing/Digital Product Definition </a:t>
            </a:r>
          </a:p>
          <a:p>
            <a:pPr lvl="1">
              <a:spcBef>
                <a:spcPts val="0"/>
              </a:spcBef>
            </a:pPr>
            <a:r>
              <a:rPr lang="en-US" sz="1600" kern="0" dirty="0"/>
              <a:t>ID Checklist</a:t>
            </a:r>
          </a:p>
          <a:p>
            <a:pPr lvl="1">
              <a:spcBef>
                <a:spcPts val="0"/>
              </a:spcBef>
            </a:pPr>
            <a:r>
              <a:rPr lang="en-US" sz="1600" kern="0" dirty="0"/>
              <a:t>Copy of PO</a:t>
            </a:r>
          </a:p>
          <a:p>
            <a:pPr lvl="1">
              <a:spcBef>
                <a:spcPts val="0"/>
              </a:spcBef>
            </a:pPr>
            <a:r>
              <a:rPr lang="en-US" sz="1600" kern="0" dirty="0"/>
              <a:t>Stamped Packing List</a:t>
            </a:r>
          </a:p>
          <a:p>
            <a:pPr lvl="1">
              <a:spcBef>
                <a:spcPts val="0"/>
              </a:spcBef>
            </a:pPr>
            <a:r>
              <a:rPr lang="en-US" sz="1600" kern="0" dirty="0"/>
              <a:t>Approval letters (weld, software, etc.)</a:t>
            </a:r>
          </a:p>
          <a:p>
            <a:pPr marL="285750" indent="-285750">
              <a:spcBef>
                <a:spcPts val="0"/>
              </a:spcBef>
              <a:buFont typeface="Arial" panose="020B0604020202020204" pitchFamily="34" charset="0"/>
              <a:buChar char="•"/>
            </a:pPr>
            <a:r>
              <a:rPr lang="en-US" sz="1600" b="1" kern="0" dirty="0"/>
              <a:t>Tooling</a:t>
            </a:r>
          </a:p>
          <a:p>
            <a:pPr lvl="1">
              <a:spcBef>
                <a:spcPts val="0"/>
              </a:spcBef>
            </a:pPr>
            <a:r>
              <a:rPr lang="en-US" sz="1600" kern="0" dirty="0"/>
              <a:t>Records of maintenance and Calibration for equipment used in manufacturing or inspection of parts</a:t>
            </a:r>
          </a:p>
          <a:p>
            <a:pPr marL="1200150" lvl="2" indent="-285750">
              <a:spcBef>
                <a:spcPts val="0"/>
              </a:spcBef>
              <a:buFont typeface="Wingdings" panose="05000000000000000000" pitchFamily="2" charset="2"/>
              <a:buChar char="q"/>
            </a:pPr>
            <a:r>
              <a:rPr lang="en-US" sz="1600" dirty="0"/>
              <a:t>All equipment performing inspection(s) for part approval(s) shall be calibrated(e.g. measuring tools, fixtures, end of line testing, etc.)</a:t>
            </a:r>
            <a:endParaRPr lang="en-US" sz="1600" kern="0" dirty="0"/>
          </a:p>
          <a:p>
            <a:pPr lvl="1">
              <a:spcBef>
                <a:spcPts val="0"/>
              </a:spcBef>
            </a:pPr>
            <a:endParaRPr lang="en-US" sz="1600" kern="0" dirty="0"/>
          </a:p>
          <a:p>
            <a:pPr lvl="2">
              <a:spcBef>
                <a:spcPts val="0"/>
              </a:spcBef>
            </a:pPr>
            <a:endParaRPr lang="en-US" sz="1600" b="0" kern="0" dirty="0"/>
          </a:p>
        </p:txBody>
      </p:sp>
      <p:pic>
        <p:nvPicPr>
          <p:cNvPr id="2" name="slide 25">
            <a:hlinkClick r:id="" action="ppaction://media"/>
            <a:extLst>
              <a:ext uri="{FF2B5EF4-FFF2-40B4-BE49-F238E27FC236}">
                <a16:creationId xmlns:a16="http://schemas.microsoft.com/office/drawing/2014/main" id="{4BCECD50-801F-B1BA-83A9-43CCF1C6F7A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099051" y="5793867"/>
            <a:ext cx="609600" cy="609600"/>
          </a:xfrm>
          <a:prstGeom prst="rect">
            <a:avLst/>
          </a:prstGeom>
        </p:spPr>
      </p:pic>
      <p:sp>
        <p:nvSpPr>
          <p:cNvPr id="6" name="Action Button: Blank 5">
            <a:hlinkClick r:id="" action="ppaction://hlinkshowjump?jump=nextslide" highlightClick="1"/>
            <a:extLst>
              <a:ext uri="{FF2B5EF4-FFF2-40B4-BE49-F238E27FC236}">
                <a16:creationId xmlns:a16="http://schemas.microsoft.com/office/drawing/2014/main" id="{28C84E37-9245-8B4D-1395-1165F876D856}"/>
              </a:ext>
            </a:extLst>
          </p:cNvPr>
          <p:cNvSpPr/>
          <p:nvPr/>
        </p:nvSpPr>
        <p:spPr>
          <a:xfrm>
            <a:off x="11030712" y="5814888"/>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BD33CC1C-02F2-9C71-C8A9-C2EFA5AB09AA}"/>
              </a:ext>
            </a:extLst>
          </p:cNvPr>
          <p:cNvSpPr>
            <a:spLocks noGrp="1"/>
          </p:cNvSpPr>
          <p:nvPr>
            <p:ph type="ftr" sz="quarter" idx="11"/>
          </p:nvPr>
        </p:nvSpPr>
        <p:spPr>
          <a:xfrm>
            <a:off x="1069207" y="6346718"/>
            <a:ext cx="4114800" cy="231140"/>
          </a:xfrm>
        </p:spPr>
        <p:txBody>
          <a:bodyPr/>
          <a:lstStyle/>
          <a:p>
            <a:r>
              <a:rPr lang="en-US" dirty="0"/>
              <a:t>Inspection Delegation Training </a:t>
            </a:r>
          </a:p>
        </p:txBody>
      </p:sp>
      <p:sp>
        <p:nvSpPr>
          <p:cNvPr id="7" name="Action Button: Blank 6">
            <a:hlinkClick r:id="" action="ppaction://hlinkshowjump?jump=previousslide" highlightClick="1"/>
            <a:extLst>
              <a:ext uri="{FF2B5EF4-FFF2-40B4-BE49-F238E27FC236}">
                <a16:creationId xmlns:a16="http://schemas.microsoft.com/office/drawing/2014/main" id="{F3AA16E4-CBCB-6EEA-27FA-6AFDC5B023DE}"/>
              </a:ext>
            </a:extLst>
          </p:cNvPr>
          <p:cNvSpPr/>
          <p:nvPr/>
        </p:nvSpPr>
        <p:spPr>
          <a:xfrm>
            <a:off x="137425" y="5573379"/>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pic>
        <p:nvPicPr>
          <p:cNvPr id="8" name="Picture 7">
            <a:extLst>
              <a:ext uri="{FF2B5EF4-FFF2-40B4-BE49-F238E27FC236}">
                <a16:creationId xmlns:a16="http://schemas.microsoft.com/office/drawing/2014/main" id="{DB1285E5-B9B7-8CD9-84E2-8D1BFF041D37}"/>
              </a:ext>
            </a:extLst>
          </p:cNvPr>
          <p:cNvPicPr>
            <a:picLocks noChangeAspect="1"/>
          </p:cNvPicPr>
          <p:nvPr/>
        </p:nvPicPr>
        <p:blipFill>
          <a:blip r:embed="rId6"/>
          <a:stretch>
            <a:fillRect/>
          </a:stretch>
        </p:blipFill>
        <p:spPr>
          <a:xfrm>
            <a:off x="10846378" y="132713"/>
            <a:ext cx="1127858" cy="1103472"/>
          </a:xfrm>
          <a:prstGeom prst="rect">
            <a:avLst/>
          </a:prstGeom>
        </p:spPr>
      </p:pic>
    </p:spTree>
    <p:extLst>
      <p:ext uri="{BB962C8B-B14F-4D97-AF65-F5344CB8AC3E}">
        <p14:creationId xmlns:p14="http://schemas.microsoft.com/office/powerpoint/2010/main" val="4089200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74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049B2F-9E94-93C6-8FBF-A6522A8C6AA3}"/>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EDD1E52-4B21-34BA-448C-4E1C77A56EBA}"/>
              </a:ext>
            </a:extLst>
          </p:cNvPr>
          <p:cNvSpPr>
            <a:spLocks noGrp="1"/>
          </p:cNvSpPr>
          <p:nvPr>
            <p:ph type="sldNum" sz="quarter" idx="12"/>
          </p:nvPr>
        </p:nvSpPr>
        <p:spPr/>
        <p:txBody>
          <a:bodyPr/>
          <a:lstStyle/>
          <a:p>
            <a:fld id="{46D507DF-A415-2043-B4B3-76126E56026E}" type="slidenum">
              <a:rPr lang="en-US" smtClean="0"/>
              <a:pPr/>
              <a:t>25</a:t>
            </a:fld>
            <a:endParaRPr lang="en-US" dirty="0"/>
          </a:p>
        </p:txBody>
      </p:sp>
      <p:sp>
        <p:nvSpPr>
          <p:cNvPr id="6" name="Rectangle 18">
            <a:extLst>
              <a:ext uri="{FF2B5EF4-FFF2-40B4-BE49-F238E27FC236}">
                <a16:creationId xmlns:a16="http://schemas.microsoft.com/office/drawing/2014/main" id="{7B80084E-D4B8-C19B-1DD9-8AA9C8F4CC73}"/>
              </a:ext>
            </a:extLst>
          </p:cNvPr>
          <p:cNvSpPr txBox="1">
            <a:spLocks noChangeArrowheads="1"/>
          </p:cNvSpPr>
          <p:nvPr/>
        </p:nvSpPr>
        <p:spPr>
          <a:xfrm>
            <a:off x="190832" y="223393"/>
            <a:ext cx="11621940"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Technical Data Package Common Rejections</a:t>
            </a:r>
            <a:endParaRPr lang="en-US" sz="2400" b="1" dirty="0">
              <a:highlight>
                <a:srgbClr val="FFFF00"/>
              </a:highlight>
              <a:latin typeface="+mn-lt"/>
            </a:endParaRPr>
          </a:p>
        </p:txBody>
      </p:sp>
      <p:sp>
        <p:nvSpPr>
          <p:cNvPr id="7" name="Content Placeholder 3">
            <a:extLst>
              <a:ext uri="{FF2B5EF4-FFF2-40B4-BE49-F238E27FC236}">
                <a16:creationId xmlns:a16="http://schemas.microsoft.com/office/drawing/2014/main" id="{9756090A-1848-34E7-4DC1-9D42648C3092}"/>
              </a:ext>
            </a:extLst>
          </p:cNvPr>
          <p:cNvSpPr txBox="1">
            <a:spLocks/>
          </p:cNvSpPr>
          <p:nvPr/>
        </p:nvSpPr>
        <p:spPr bwMode="auto">
          <a:xfrm>
            <a:off x="665195" y="1290193"/>
            <a:ext cx="11111022" cy="430558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ct val="20000"/>
              </a:spcBef>
              <a:spcAft>
                <a:spcPct val="0"/>
              </a:spcAft>
              <a:buClr>
                <a:srgbClr val="000099"/>
              </a:buClr>
              <a:buSzPct val="120000"/>
              <a:buChar char="•"/>
              <a:defRPr sz="2800">
                <a:solidFill>
                  <a:schemeClr val="tx1"/>
                </a:solidFill>
                <a:latin typeface="+mn-lt"/>
                <a:ea typeface="+mn-ea"/>
                <a:cs typeface="+mn-cs"/>
              </a:defRPr>
            </a:lvl1pPr>
            <a:lvl2pPr marL="630238" indent="-287338" algn="l" rtl="0" eaLnBrk="0" fontAlgn="base" hangingPunct="0">
              <a:spcBef>
                <a:spcPct val="20000"/>
              </a:spcBef>
              <a:spcAft>
                <a:spcPct val="0"/>
              </a:spcAft>
              <a:buClr>
                <a:srgbClr val="000099"/>
              </a:buClr>
              <a:buSzPct val="120000"/>
              <a:buFont typeface="Arial" charset="0"/>
              <a:buChar char="–"/>
              <a:defRPr sz="2400">
                <a:solidFill>
                  <a:schemeClr val="tx1"/>
                </a:solidFill>
                <a:latin typeface="+mn-lt"/>
              </a:defRPr>
            </a:lvl2pPr>
            <a:lvl3pPr marL="969963" indent="-225425" algn="l" rtl="0" eaLnBrk="0" fontAlgn="base" hangingPunct="0">
              <a:spcBef>
                <a:spcPct val="20000"/>
              </a:spcBef>
              <a:spcAft>
                <a:spcPct val="0"/>
              </a:spcAft>
              <a:buClr>
                <a:srgbClr val="000099"/>
              </a:buClr>
              <a:buSzPct val="120000"/>
              <a:buFont typeface="Arial" charset="0"/>
              <a:buChar char="–"/>
              <a:defRPr sz="2000">
                <a:solidFill>
                  <a:schemeClr val="tx1"/>
                </a:solidFill>
                <a:latin typeface="+mn-lt"/>
              </a:defRPr>
            </a:lvl3pPr>
            <a:lvl4pPr marL="1317625" indent="-233363"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4pPr>
            <a:lvl5pPr marL="1655763" indent="-223838"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5pPr>
            <a:lvl6pPr marL="2112963" indent="-223838" algn="l" rtl="0" fontAlgn="base">
              <a:spcBef>
                <a:spcPct val="20000"/>
              </a:spcBef>
              <a:spcAft>
                <a:spcPct val="0"/>
              </a:spcAft>
              <a:buClr>
                <a:srgbClr val="000099"/>
              </a:buClr>
              <a:buSzPct val="120000"/>
              <a:buFont typeface="Arial" charset="0"/>
              <a:buChar char="–"/>
              <a:defRPr>
                <a:solidFill>
                  <a:schemeClr val="tx1"/>
                </a:solidFill>
                <a:latin typeface="+mn-lt"/>
              </a:defRPr>
            </a:lvl6pPr>
            <a:lvl7pPr marL="2570163" indent="-223838" algn="l" rtl="0" fontAlgn="base">
              <a:spcBef>
                <a:spcPct val="20000"/>
              </a:spcBef>
              <a:spcAft>
                <a:spcPct val="0"/>
              </a:spcAft>
              <a:buClr>
                <a:srgbClr val="000099"/>
              </a:buClr>
              <a:buSzPct val="120000"/>
              <a:buFont typeface="Arial" charset="0"/>
              <a:buChar char="–"/>
              <a:defRPr>
                <a:solidFill>
                  <a:schemeClr val="tx1"/>
                </a:solidFill>
                <a:latin typeface="+mn-lt"/>
              </a:defRPr>
            </a:lvl7pPr>
            <a:lvl8pPr marL="3027363" indent="-223838" algn="l" rtl="0" fontAlgn="base">
              <a:spcBef>
                <a:spcPct val="20000"/>
              </a:spcBef>
              <a:spcAft>
                <a:spcPct val="0"/>
              </a:spcAft>
              <a:buClr>
                <a:srgbClr val="000099"/>
              </a:buClr>
              <a:buSzPct val="120000"/>
              <a:buFont typeface="Arial" charset="0"/>
              <a:buChar char="–"/>
              <a:defRPr>
                <a:solidFill>
                  <a:schemeClr val="tx1"/>
                </a:solidFill>
                <a:latin typeface="+mn-lt"/>
              </a:defRPr>
            </a:lvl8pPr>
            <a:lvl9pPr marL="3484563" indent="-223838" algn="l" rtl="0" fontAlgn="base">
              <a:spcBef>
                <a:spcPct val="20000"/>
              </a:spcBef>
              <a:spcAft>
                <a:spcPct val="0"/>
              </a:spcAft>
              <a:buClr>
                <a:srgbClr val="000099"/>
              </a:buClr>
              <a:buSzPct val="120000"/>
              <a:buFont typeface="Arial" charset="0"/>
              <a:buChar char="–"/>
              <a:defRPr>
                <a:solidFill>
                  <a:schemeClr val="tx1"/>
                </a:solidFill>
                <a:latin typeface="+mn-lt"/>
              </a:defRPr>
            </a:lvl9pPr>
          </a:lstStyle>
          <a:p>
            <a:pPr lvl="0">
              <a:buClrTx/>
              <a:buSzPct val="100000"/>
              <a:buFont typeface="Arial" panose="020B0604020202020204" pitchFamily="34" charset="0"/>
              <a:buChar char="•"/>
            </a:pPr>
            <a:r>
              <a:rPr lang="en-US" sz="2000" b="0" dirty="0"/>
              <a:t>Missing or incomplete data is unacceptable</a:t>
            </a:r>
          </a:p>
          <a:p>
            <a:pPr lvl="1">
              <a:buClrTx/>
              <a:buSzPct val="100000"/>
              <a:buFont typeface="Arial" panose="020B0604020202020204" pitchFamily="34" charset="0"/>
              <a:buChar char="•"/>
            </a:pPr>
            <a:r>
              <a:rPr lang="en-US" sz="1600" b="0" dirty="0"/>
              <a:t>Missing Detail FAIRs for assemblies</a:t>
            </a:r>
          </a:p>
          <a:p>
            <a:pPr lvl="1">
              <a:buClrTx/>
              <a:buSzPct val="100000"/>
              <a:buFont typeface="Arial" panose="020B0604020202020204" pitchFamily="34" charset="0"/>
              <a:buChar char="•"/>
            </a:pPr>
            <a:r>
              <a:rPr lang="en-US" sz="1600" b="0" dirty="0"/>
              <a:t>Missing or out of date weld approvals</a:t>
            </a:r>
          </a:p>
          <a:p>
            <a:pPr lvl="1">
              <a:buClrTx/>
              <a:buSzPct val="100000"/>
              <a:buFont typeface="Arial" panose="020B0604020202020204" pitchFamily="34" charset="0"/>
              <a:buChar char="•"/>
            </a:pPr>
            <a:r>
              <a:rPr lang="en-US" sz="1600" b="0" dirty="0"/>
              <a:t>Incomplete AS9102 forms</a:t>
            </a:r>
          </a:p>
          <a:p>
            <a:pPr lvl="0">
              <a:buClrTx/>
              <a:buSzPct val="100000"/>
              <a:buFont typeface="Arial" panose="020B0604020202020204" pitchFamily="34" charset="0"/>
              <a:buChar char="•"/>
            </a:pPr>
            <a:r>
              <a:rPr lang="en-US" sz="2000" b="0" dirty="0"/>
              <a:t>Part marking incorrect</a:t>
            </a:r>
          </a:p>
          <a:p>
            <a:pPr lvl="1">
              <a:buClrTx/>
              <a:buSzPct val="100000"/>
              <a:buFont typeface="Arial" panose="020B0604020202020204" pitchFamily="34" charset="0"/>
              <a:buChar char="•"/>
            </a:pPr>
            <a:r>
              <a:rPr lang="en-US" sz="1600" b="0" dirty="0"/>
              <a:t>Illegible </a:t>
            </a:r>
          </a:p>
          <a:p>
            <a:pPr lvl="1">
              <a:buClrTx/>
              <a:buSzPct val="100000"/>
              <a:buFont typeface="Arial" panose="020B0604020202020204" pitchFamily="34" charset="0"/>
              <a:buChar char="•"/>
            </a:pPr>
            <a:r>
              <a:rPr lang="en-US" sz="1600" b="0" dirty="0"/>
              <a:t>Incorrect location</a:t>
            </a:r>
          </a:p>
          <a:p>
            <a:pPr lvl="1">
              <a:buClrTx/>
              <a:buSzPct val="100000"/>
              <a:buFont typeface="Arial" panose="020B0604020202020204" pitchFamily="34" charset="0"/>
              <a:buChar char="•"/>
            </a:pPr>
            <a:r>
              <a:rPr lang="en-US" sz="1600" b="0" dirty="0"/>
              <a:t>MRI barcodes not scanning</a:t>
            </a:r>
          </a:p>
          <a:p>
            <a:pPr lvl="1">
              <a:buClrTx/>
              <a:buSzPct val="100000"/>
              <a:buFont typeface="Arial" panose="020B0604020202020204" pitchFamily="34" charset="0"/>
              <a:buChar char="•"/>
            </a:pPr>
            <a:r>
              <a:rPr lang="en-US" sz="1600" b="0" dirty="0"/>
              <a:t>Wrong part number</a:t>
            </a:r>
          </a:p>
          <a:p>
            <a:pPr>
              <a:buClrTx/>
              <a:buSzPct val="100000"/>
              <a:buFont typeface="Arial" panose="020B0604020202020204" pitchFamily="34" charset="0"/>
              <a:buChar char="•"/>
            </a:pPr>
            <a:r>
              <a:rPr lang="en-US" sz="2000" b="0" dirty="0"/>
              <a:t>Any uncalibrated or past due calibrations are not acceptable</a:t>
            </a:r>
          </a:p>
          <a:p>
            <a:pPr>
              <a:buClrTx/>
              <a:buSzPct val="100000"/>
              <a:buFont typeface="Arial" panose="020B0604020202020204" pitchFamily="34" charset="0"/>
              <a:buChar char="•"/>
            </a:pPr>
            <a:r>
              <a:rPr lang="en-US" sz="2000" b="0" dirty="0"/>
              <a:t>Out of tolerances conditions(without an approved NCH)</a:t>
            </a:r>
          </a:p>
          <a:p>
            <a:pPr>
              <a:buClrTx/>
              <a:buSzPct val="100000"/>
              <a:buFont typeface="Arial" panose="020B0604020202020204" pitchFamily="34" charset="0"/>
              <a:buChar char="•"/>
            </a:pPr>
            <a:r>
              <a:rPr lang="en-US" sz="2000" b="0" dirty="0"/>
              <a:t>     - </a:t>
            </a:r>
            <a:r>
              <a:rPr lang="en-US" sz="2000" b="1" dirty="0"/>
              <a:t>NCH must be referenced on the PO</a:t>
            </a:r>
          </a:p>
          <a:p>
            <a:pPr>
              <a:buClrTx/>
              <a:buSzPct val="100000"/>
              <a:buFont typeface="Arial" panose="020B0604020202020204" pitchFamily="34" charset="0"/>
              <a:buChar char="•"/>
            </a:pPr>
            <a:r>
              <a:rPr lang="en-US" sz="2000" b="0" dirty="0"/>
              <a:t>Non DFARS material </a:t>
            </a:r>
          </a:p>
          <a:p>
            <a:pPr lvl="0"/>
            <a:endParaRPr lang="en-US" sz="2000" dirty="0"/>
          </a:p>
        </p:txBody>
      </p:sp>
      <p:pic>
        <p:nvPicPr>
          <p:cNvPr id="8" name="Picture 2">
            <a:extLst>
              <a:ext uri="{FF2B5EF4-FFF2-40B4-BE49-F238E27FC236}">
                <a16:creationId xmlns:a16="http://schemas.microsoft.com/office/drawing/2014/main" id="{83494BCD-F04E-8376-C805-65C20EA54D1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679217">
            <a:off x="7631851" y="1150534"/>
            <a:ext cx="4105686" cy="2545430"/>
          </a:xfrm>
          <a:prstGeom prst="rect">
            <a:avLst/>
          </a:prstGeom>
          <a:noFill/>
          <a:extLst>
            <a:ext uri="{909E8E84-426E-40DD-AFC4-6F175D3DCCD1}">
              <a14:hiddenFill xmlns:a14="http://schemas.microsoft.com/office/drawing/2010/main">
                <a:solidFill>
                  <a:srgbClr val="FFFFFF"/>
                </a:solidFill>
              </a14:hiddenFill>
            </a:ext>
          </a:extLst>
        </p:spPr>
      </p:pic>
      <p:pic>
        <p:nvPicPr>
          <p:cNvPr id="2" name="slide 26">
            <a:hlinkClick r:id="" action="ppaction://media"/>
            <a:extLst>
              <a:ext uri="{FF2B5EF4-FFF2-40B4-BE49-F238E27FC236}">
                <a16:creationId xmlns:a16="http://schemas.microsoft.com/office/drawing/2014/main" id="{1B742B52-ECC9-F0B0-988B-122D58C3BD6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516528" y="5595779"/>
            <a:ext cx="609600" cy="609600"/>
          </a:xfrm>
          <a:prstGeom prst="rect">
            <a:avLst/>
          </a:prstGeom>
        </p:spPr>
      </p:pic>
      <p:sp>
        <p:nvSpPr>
          <p:cNvPr id="9" name="Action Button: Blank 8">
            <a:hlinkClick r:id="" action="ppaction://hlinkshowjump?jump=nextslide" highlightClick="1"/>
            <a:extLst>
              <a:ext uri="{FF2B5EF4-FFF2-40B4-BE49-F238E27FC236}">
                <a16:creationId xmlns:a16="http://schemas.microsoft.com/office/drawing/2014/main" id="{F3D8A879-29A6-EE74-54B8-4A2FE63B6CBB}"/>
              </a:ext>
            </a:extLst>
          </p:cNvPr>
          <p:cNvSpPr/>
          <p:nvPr/>
        </p:nvSpPr>
        <p:spPr>
          <a:xfrm>
            <a:off x="10997610" y="5637821"/>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089775FF-527A-2AA1-0878-49D3A852CB8C}"/>
              </a:ext>
            </a:extLst>
          </p:cNvPr>
          <p:cNvSpPr>
            <a:spLocks noGrp="1"/>
          </p:cNvSpPr>
          <p:nvPr>
            <p:ph type="ftr" sz="quarter" idx="11"/>
          </p:nvPr>
        </p:nvSpPr>
        <p:spPr>
          <a:xfrm>
            <a:off x="1386197" y="6403467"/>
            <a:ext cx="4114800" cy="231140"/>
          </a:xfrm>
        </p:spPr>
        <p:txBody>
          <a:bodyPr/>
          <a:lstStyle/>
          <a:p>
            <a:r>
              <a:rPr lang="en-US" dirty="0"/>
              <a:t>Inspection Delegation Training </a:t>
            </a:r>
          </a:p>
        </p:txBody>
      </p:sp>
      <p:sp>
        <p:nvSpPr>
          <p:cNvPr id="10" name="Action Button: Blank 9">
            <a:hlinkClick r:id="" action="ppaction://hlinkshowjump?jump=previousslide" highlightClick="1"/>
            <a:extLst>
              <a:ext uri="{FF2B5EF4-FFF2-40B4-BE49-F238E27FC236}">
                <a16:creationId xmlns:a16="http://schemas.microsoft.com/office/drawing/2014/main" id="{E916A851-119A-F11C-9AA0-53BC9CEF3584}"/>
              </a:ext>
            </a:extLst>
          </p:cNvPr>
          <p:cNvSpPr/>
          <p:nvPr/>
        </p:nvSpPr>
        <p:spPr>
          <a:xfrm>
            <a:off x="81029" y="5637821"/>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662936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00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7EC50-226E-9DCD-D43C-3C7B062491BD}"/>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ED2AFF86-AE07-641C-67A8-E057B9605B7B}"/>
              </a:ext>
            </a:extLst>
          </p:cNvPr>
          <p:cNvSpPr>
            <a:spLocks noGrp="1"/>
          </p:cNvSpPr>
          <p:nvPr>
            <p:ph type="sldNum" sz="quarter" idx="12"/>
          </p:nvPr>
        </p:nvSpPr>
        <p:spPr/>
        <p:txBody>
          <a:bodyPr/>
          <a:lstStyle/>
          <a:p>
            <a:fld id="{46D507DF-A415-2043-B4B3-76126E56026E}" type="slidenum">
              <a:rPr lang="en-US" smtClean="0"/>
              <a:pPr/>
              <a:t>26</a:t>
            </a:fld>
            <a:endParaRPr lang="en-US" dirty="0"/>
          </a:p>
        </p:txBody>
      </p:sp>
      <p:sp>
        <p:nvSpPr>
          <p:cNvPr id="6" name="Rectangle 18">
            <a:extLst>
              <a:ext uri="{FF2B5EF4-FFF2-40B4-BE49-F238E27FC236}">
                <a16:creationId xmlns:a16="http://schemas.microsoft.com/office/drawing/2014/main" id="{8D2F2683-BFA3-312F-84D7-2789E55B723C}"/>
              </a:ext>
            </a:extLst>
          </p:cNvPr>
          <p:cNvSpPr txBox="1">
            <a:spLocks noChangeArrowheads="1"/>
          </p:cNvSpPr>
          <p:nvPr/>
        </p:nvSpPr>
        <p:spPr>
          <a:xfrm>
            <a:off x="245196" y="223393"/>
            <a:ext cx="10748433" cy="813816"/>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Certificate of Conformance (CoC)</a:t>
            </a:r>
            <a:endParaRPr lang="en-US" sz="2400" b="1" dirty="0">
              <a:latin typeface="+mn-lt"/>
            </a:endParaRPr>
          </a:p>
        </p:txBody>
      </p:sp>
      <p:sp>
        <p:nvSpPr>
          <p:cNvPr id="8" name="Content Placeholder 3">
            <a:extLst>
              <a:ext uri="{FF2B5EF4-FFF2-40B4-BE49-F238E27FC236}">
                <a16:creationId xmlns:a16="http://schemas.microsoft.com/office/drawing/2014/main" id="{5ADCBD85-79A0-7997-353F-6A903AAFBFDD}"/>
              </a:ext>
            </a:extLst>
          </p:cNvPr>
          <p:cNvSpPr txBox="1">
            <a:spLocks/>
          </p:cNvSpPr>
          <p:nvPr/>
        </p:nvSpPr>
        <p:spPr bwMode="auto">
          <a:xfrm>
            <a:off x="821268" y="1368899"/>
            <a:ext cx="11500884" cy="280309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ct val="20000"/>
              </a:spcBef>
              <a:spcAft>
                <a:spcPct val="0"/>
              </a:spcAft>
              <a:buClr>
                <a:srgbClr val="000099"/>
              </a:buClr>
              <a:buSzPct val="120000"/>
              <a:buChar char="•"/>
              <a:defRPr sz="2800">
                <a:solidFill>
                  <a:schemeClr val="tx1"/>
                </a:solidFill>
                <a:latin typeface="+mn-lt"/>
                <a:ea typeface="+mn-ea"/>
                <a:cs typeface="+mn-cs"/>
              </a:defRPr>
            </a:lvl1pPr>
            <a:lvl2pPr marL="630238" indent="-287338" algn="l" rtl="0" eaLnBrk="0" fontAlgn="base" hangingPunct="0">
              <a:spcBef>
                <a:spcPct val="20000"/>
              </a:spcBef>
              <a:spcAft>
                <a:spcPct val="0"/>
              </a:spcAft>
              <a:buClr>
                <a:srgbClr val="000099"/>
              </a:buClr>
              <a:buSzPct val="120000"/>
              <a:buFont typeface="Arial" charset="0"/>
              <a:buChar char="–"/>
              <a:defRPr sz="2400">
                <a:solidFill>
                  <a:schemeClr val="tx1"/>
                </a:solidFill>
                <a:latin typeface="+mn-lt"/>
              </a:defRPr>
            </a:lvl2pPr>
            <a:lvl3pPr marL="969963" indent="-225425" algn="l" rtl="0" eaLnBrk="0" fontAlgn="base" hangingPunct="0">
              <a:spcBef>
                <a:spcPct val="20000"/>
              </a:spcBef>
              <a:spcAft>
                <a:spcPct val="0"/>
              </a:spcAft>
              <a:buClr>
                <a:srgbClr val="000099"/>
              </a:buClr>
              <a:buSzPct val="120000"/>
              <a:buFont typeface="Arial" charset="0"/>
              <a:buChar char="–"/>
              <a:defRPr sz="2000">
                <a:solidFill>
                  <a:schemeClr val="tx1"/>
                </a:solidFill>
                <a:latin typeface="+mn-lt"/>
              </a:defRPr>
            </a:lvl3pPr>
            <a:lvl4pPr marL="1317625" indent="-233363"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4pPr>
            <a:lvl5pPr marL="1655763" indent="-223838"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5pPr>
            <a:lvl6pPr marL="2112963" indent="-223838" algn="l" rtl="0" fontAlgn="base">
              <a:spcBef>
                <a:spcPct val="20000"/>
              </a:spcBef>
              <a:spcAft>
                <a:spcPct val="0"/>
              </a:spcAft>
              <a:buClr>
                <a:srgbClr val="000099"/>
              </a:buClr>
              <a:buSzPct val="120000"/>
              <a:buFont typeface="Arial" charset="0"/>
              <a:buChar char="–"/>
              <a:defRPr>
                <a:solidFill>
                  <a:schemeClr val="tx1"/>
                </a:solidFill>
                <a:latin typeface="+mn-lt"/>
              </a:defRPr>
            </a:lvl6pPr>
            <a:lvl7pPr marL="2570163" indent="-223838" algn="l" rtl="0" fontAlgn="base">
              <a:spcBef>
                <a:spcPct val="20000"/>
              </a:spcBef>
              <a:spcAft>
                <a:spcPct val="0"/>
              </a:spcAft>
              <a:buClr>
                <a:srgbClr val="000099"/>
              </a:buClr>
              <a:buSzPct val="120000"/>
              <a:buFont typeface="Arial" charset="0"/>
              <a:buChar char="–"/>
              <a:defRPr>
                <a:solidFill>
                  <a:schemeClr val="tx1"/>
                </a:solidFill>
                <a:latin typeface="+mn-lt"/>
              </a:defRPr>
            </a:lvl7pPr>
            <a:lvl8pPr marL="3027363" indent="-223838" algn="l" rtl="0" fontAlgn="base">
              <a:spcBef>
                <a:spcPct val="20000"/>
              </a:spcBef>
              <a:spcAft>
                <a:spcPct val="0"/>
              </a:spcAft>
              <a:buClr>
                <a:srgbClr val="000099"/>
              </a:buClr>
              <a:buSzPct val="120000"/>
              <a:buFont typeface="Arial" charset="0"/>
              <a:buChar char="–"/>
              <a:defRPr>
                <a:solidFill>
                  <a:schemeClr val="tx1"/>
                </a:solidFill>
                <a:latin typeface="+mn-lt"/>
              </a:defRPr>
            </a:lvl8pPr>
            <a:lvl9pPr marL="3484563" indent="-223838" algn="l" rtl="0" fontAlgn="base">
              <a:spcBef>
                <a:spcPct val="20000"/>
              </a:spcBef>
              <a:spcAft>
                <a:spcPct val="0"/>
              </a:spcAft>
              <a:buClr>
                <a:srgbClr val="000099"/>
              </a:buClr>
              <a:buSzPct val="120000"/>
              <a:buFont typeface="Arial" charset="0"/>
              <a:buChar char="–"/>
              <a:defRPr>
                <a:solidFill>
                  <a:schemeClr val="tx1"/>
                </a:solidFill>
                <a:latin typeface="+mn-lt"/>
              </a:defRPr>
            </a:lvl9pPr>
          </a:lstStyle>
          <a:p>
            <a:pPr>
              <a:buClrTx/>
              <a:buSzPct val="100000"/>
            </a:pPr>
            <a:r>
              <a:rPr lang="en-US" sz="2000" b="0" dirty="0"/>
              <a:t>Certifications where applicable must contain the following information as a minimum: </a:t>
            </a:r>
          </a:p>
          <a:p>
            <a:pPr lvl="1">
              <a:buClrTx/>
              <a:buSzPct val="100000"/>
              <a:buFont typeface="Arial" panose="020B0604020202020204" pitchFamily="34" charset="0"/>
              <a:buChar char="•"/>
            </a:pPr>
            <a:r>
              <a:rPr lang="en-US" sz="1600" b="0" dirty="0"/>
              <a:t>The heat/lot number/batch/date codes 	</a:t>
            </a:r>
          </a:p>
          <a:p>
            <a:pPr lvl="1">
              <a:buClrTx/>
              <a:buSzPct val="100000"/>
              <a:buFont typeface="Arial" panose="020B0604020202020204" pitchFamily="34" charset="0"/>
              <a:buChar char="•"/>
            </a:pPr>
            <a:r>
              <a:rPr lang="en-US" sz="1600" b="0" dirty="0"/>
              <a:t>Applicable part number/specification and revision </a:t>
            </a:r>
          </a:p>
          <a:p>
            <a:pPr lvl="1">
              <a:buClrTx/>
              <a:buSzPct val="100000"/>
              <a:buFont typeface="Arial" panose="020B0604020202020204" pitchFamily="34" charset="0"/>
              <a:buChar char="•"/>
            </a:pPr>
            <a:r>
              <a:rPr lang="en-US" sz="1600" b="0" dirty="0"/>
              <a:t>Inspection data, Chemical, Ballistic, etc. as applicable</a:t>
            </a:r>
          </a:p>
          <a:p>
            <a:pPr lvl="1">
              <a:buClrTx/>
              <a:buSzPct val="100000"/>
              <a:buFont typeface="Arial" panose="020B0604020202020204" pitchFamily="34" charset="0"/>
              <a:buChar char="•"/>
            </a:pPr>
            <a:r>
              <a:rPr lang="en-US" sz="1600" b="0" dirty="0"/>
              <a:t>Signature &amp; Date performed/tested, where applicable </a:t>
            </a:r>
          </a:p>
          <a:p>
            <a:pPr lvl="1">
              <a:buClrTx/>
              <a:buSzPct val="100000"/>
              <a:buFont typeface="Arial" panose="020B0604020202020204" pitchFamily="34" charset="0"/>
              <a:buChar char="•"/>
            </a:pPr>
            <a:r>
              <a:rPr lang="en-US" sz="1600" b="0" dirty="0"/>
              <a:t>CoCs are only accepted from the manufacturer of the part or from an authorized distributor</a:t>
            </a:r>
          </a:p>
          <a:p>
            <a:pPr lvl="1">
              <a:buClrTx/>
              <a:buSzPct val="100000"/>
              <a:buFont typeface="Arial" panose="020B0604020202020204" pitchFamily="34" charset="0"/>
              <a:buChar char="•"/>
            </a:pPr>
            <a:r>
              <a:rPr lang="en-US" sz="1600" b="0" dirty="0"/>
              <a:t>Certifications for protective coatings(e.g. anodizing, painting, plating) must specify:</a:t>
            </a:r>
          </a:p>
          <a:p>
            <a:pPr lvl="2">
              <a:buClrTx/>
              <a:buSzPct val="100000"/>
              <a:buFont typeface="Arial" panose="020B0604020202020204" pitchFamily="34" charset="0"/>
              <a:buChar char="•"/>
            </a:pPr>
            <a:r>
              <a:rPr lang="en-US" sz="1600" b="0" dirty="0"/>
              <a:t> Class, type and/or grade to which the finished product conforms to</a:t>
            </a:r>
          </a:p>
          <a:p>
            <a:pPr marL="284162" indent="-342900">
              <a:buClrTx/>
              <a:buSzPct val="100000"/>
            </a:pPr>
            <a:r>
              <a:rPr lang="en-US" sz="2000" b="0" dirty="0"/>
              <a:t>Certificate of Conformance review is mandatory</a:t>
            </a:r>
          </a:p>
          <a:p>
            <a:pPr lvl="0">
              <a:buClrTx/>
              <a:buSzPct val="100000"/>
            </a:pPr>
            <a:r>
              <a:rPr lang="en-US" sz="2000" b="0" dirty="0"/>
              <a:t>Note: COCs are not required to be sent with the shipment unless directed to by the PO</a:t>
            </a:r>
          </a:p>
        </p:txBody>
      </p:sp>
      <p:pic>
        <p:nvPicPr>
          <p:cNvPr id="2" name="slide 27">
            <a:hlinkClick r:id="" action="ppaction://media"/>
            <a:extLst>
              <a:ext uri="{FF2B5EF4-FFF2-40B4-BE49-F238E27FC236}">
                <a16:creationId xmlns:a16="http://schemas.microsoft.com/office/drawing/2014/main" id="{F55B3251-C4D2-BFC7-7F92-ABE55465E5A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501160" y="5659861"/>
            <a:ext cx="609600" cy="609600"/>
          </a:xfrm>
          <a:prstGeom prst="rect">
            <a:avLst/>
          </a:prstGeom>
        </p:spPr>
      </p:pic>
      <p:sp>
        <p:nvSpPr>
          <p:cNvPr id="7" name="Action Button: Blank 6">
            <a:hlinkClick r:id="" action="ppaction://hlinkshowjump?jump=nextslide" highlightClick="1"/>
            <a:extLst>
              <a:ext uri="{FF2B5EF4-FFF2-40B4-BE49-F238E27FC236}">
                <a16:creationId xmlns:a16="http://schemas.microsoft.com/office/drawing/2014/main" id="{C0F0FF4B-F963-FAFE-3A38-132964D4B362}"/>
              </a:ext>
            </a:extLst>
          </p:cNvPr>
          <p:cNvSpPr/>
          <p:nvPr/>
        </p:nvSpPr>
        <p:spPr>
          <a:xfrm>
            <a:off x="10997610" y="5701903"/>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AD3CBB6C-31E6-4D4A-DC90-AD6EF6815579}"/>
              </a:ext>
            </a:extLst>
          </p:cNvPr>
          <p:cNvSpPr>
            <a:spLocks noGrp="1"/>
          </p:cNvSpPr>
          <p:nvPr>
            <p:ph type="ftr" sz="quarter" idx="11"/>
          </p:nvPr>
        </p:nvSpPr>
        <p:spPr>
          <a:xfrm>
            <a:off x="1281094" y="6403467"/>
            <a:ext cx="4114800" cy="231140"/>
          </a:xfrm>
        </p:spPr>
        <p:txBody>
          <a:bodyPr/>
          <a:lstStyle/>
          <a:p>
            <a:r>
              <a:rPr lang="en-US" dirty="0"/>
              <a:t>Inspection Delegation Training </a:t>
            </a:r>
          </a:p>
        </p:txBody>
      </p:sp>
      <p:sp>
        <p:nvSpPr>
          <p:cNvPr id="9" name="Action Button: Blank 8">
            <a:hlinkClick r:id="" action="ppaction://hlinkshowjump?jump=previousslide" highlightClick="1"/>
            <a:extLst>
              <a:ext uri="{FF2B5EF4-FFF2-40B4-BE49-F238E27FC236}">
                <a16:creationId xmlns:a16="http://schemas.microsoft.com/office/drawing/2014/main" id="{1E617C83-3B3F-E2A3-FA24-E6E96C1C3905}"/>
              </a:ext>
            </a:extLst>
          </p:cNvPr>
          <p:cNvSpPr/>
          <p:nvPr/>
        </p:nvSpPr>
        <p:spPr>
          <a:xfrm>
            <a:off x="112762" y="5636982"/>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4184668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271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7B34FC-EBD6-EC62-5A18-5296847691E1}"/>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6E4FE819-CDC4-20F4-609D-25E1A00447D2}"/>
              </a:ext>
            </a:extLst>
          </p:cNvPr>
          <p:cNvSpPr>
            <a:spLocks noGrp="1"/>
          </p:cNvSpPr>
          <p:nvPr>
            <p:ph type="sldNum" sz="quarter" idx="12"/>
          </p:nvPr>
        </p:nvSpPr>
        <p:spPr/>
        <p:txBody>
          <a:bodyPr/>
          <a:lstStyle/>
          <a:p>
            <a:fld id="{46D507DF-A415-2043-B4B3-76126E56026E}" type="slidenum">
              <a:rPr lang="en-US" smtClean="0"/>
              <a:pPr/>
              <a:t>27</a:t>
            </a:fld>
            <a:endParaRPr lang="en-US" dirty="0"/>
          </a:p>
        </p:txBody>
      </p:sp>
      <p:sp>
        <p:nvSpPr>
          <p:cNvPr id="6" name="Rectangle 18">
            <a:extLst>
              <a:ext uri="{FF2B5EF4-FFF2-40B4-BE49-F238E27FC236}">
                <a16:creationId xmlns:a16="http://schemas.microsoft.com/office/drawing/2014/main" id="{40B971BF-52AA-0489-9784-B28C39877EC1}"/>
              </a:ext>
            </a:extLst>
          </p:cNvPr>
          <p:cNvSpPr txBox="1">
            <a:spLocks noChangeArrowheads="1"/>
          </p:cNvSpPr>
          <p:nvPr/>
        </p:nvSpPr>
        <p:spPr>
          <a:xfrm>
            <a:off x="821268" y="152400"/>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Material Certifications</a:t>
            </a:r>
            <a:endParaRPr lang="en-US" sz="2400" b="1" dirty="0">
              <a:latin typeface="+mn-lt"/>
            </a:endParaRPr>
          </a:p>
        </p:txBody>
      </p:sp>
      <p:pic>
        <p:nvPicPr>
          <p:cNvPr id="7" name="Picture 6">
            <a:extLst>
              <a:ext uri="{FF2B5EF4-FFF2-40B4-BE49-F238E27FC236}">
                <a16:creationId xmlns:a16="http://schemas.microsoft.com/office/drawing/2014/main" id="{E960A8C8-2CAF-AB70-A535-EE468DE4A7F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4975" y="1026752"/>
            <a:ext cx="7742124" cy="14539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26761AA-8B4D-7237-5B29-EA463541F158}"/>
              </a:ext>
            </a:extLst>
          </p:cNvPr>
          <p:cNvSpPr txBox="1">
            <a:spLocks noChangeArrowheads="1"/>
          </p:cNvSpPr>
          <p:nvPr/>
        </p:nvSpPr>
        <p:spPr bwMode="auto">
          <a:xfrm>
            <a:off x="5753621" y="2480680"/>
            <a:ext cx="7334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FFD700"/>
              </a:buClr>
              <a:buSzPct val="80000"/>
              <a:buFont typeface="Monotype Sorts"/>
              <a:buChar char="l"/>
              <a:defRPr sz="2400">
                <a:solidFill>
                  <a:srgbClr val="FFFFFF"/>
                </a:solidFill>
                <a:latin typeface="Arial" panose="020B0604020202020204" pitchFamily="34" charset="0"/>
              </a:defRPr>
            </a:lvl1pPr>
            <a:lvl2pPr marL="742950" indent="-285750">
              <a:spcBef>
                <a:spcPct val="20000"/>
              </a:spcBef>
              <a:buClr>
                <a:srgbClr val="FFD700"/>
              </a:buClr>
              <a:buSzPct val="90000"/>
              <a:buFont typeface="Monotype Sorts"/>
              <a:buChar char="ä"/>
              <a:defRPr sz="2200">
                <a:solidFill>
                  <a:srgbClr val="FFFFFF"/>
                </a:solidFill>
                <a:latin typeface="Arial" panose="020B0604020202020204" pitchFamily="34" charset="0"/>
              </a:defRPr>
            </a:lvl2pPr>
            <a:lvl3pPr marL="1143000" indent="-228600">
              <a:spcBef>
                <a:spcPct val="20000"/>
              </a:spcBef>
              <a:buClr>
                <a:srgbClr val="FFD700"/>
              </a:buClr>
              <a:buSzPct val="60000"/>
              <a:buFont typeface="Monotype Sorts"/>
              <a:buChar char="n"/>
              <a:defRPr sz="2000">
                <a:solidFill>
                  <a:srgbClr val="FFFFFF"/>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US" altLang="en-US" sz="3200" b="1" dirty="0">
                <a:solidFill>
                  <a:schemeClr val="tx1"/>
                </a:solidFill>
              </a:rPr>
              <a:t>VS</a:t>
            </a:r>
          </a:p>
        </p:txBody>
      </p:sp>
      <p:pic>
        <p:nvPicPr>
          <p:cNvPr id="9" name="Picture 4">
            <a:extLst>
              <a:ext uri="{FF2B5EF4-FFF2-40B4-BE49-F238E27FC236}">
                <a16:creationId xmlns:a16="http://schemas.microsoft.com/office/drawing/2014/main" id="{3A5E4CDE-D1AB-E83E-2CAB-83CF2482358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04976" y="3127791"/>
            <a:ext cx="7742124" cy="114273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0" name="TextBox 5">
            <a:extLst>
              <a:ext uri="{FF2B5EF4-FFF2-40B4-BE49-F238E27FC236}">
                <a16:creationId xmlns:a16="http://schemas.microsoft.com/office/drawing/2014/main" id="{B27DC6A2-5D5E-C785-DC76-A3EFD64B4867}"/>
              </a:ext>
            </a:extLst>
          </p:cNvPr>
          <p:cNvSpPr txBox="1">
            <a:spLocks noChangeArrowheads="1"/>
          </p:cNvSpPr>
          <p:nvPr/>
        </p:nvSpPr>
        <p:spPr bwMode="auto">
          <a:xfrm>
            <a:off x="821268" y="4416167"/>
            <a:ext cx="11270511"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FFD700"/>
              </a:buClr>
              <a:buSzPct val="80000"/>
              <a:buFont typeface="Monotype Sorts"/>
              <a:buChar char="l"/>
              <a:defRPr sz="2400">
                <a:solidFill>
                  <a:srgbClr val="FFFFFF"/>
                </a:solidFill>
                <a:latin typeface="Arial" panose="020B0604020202020204" pitchFamily="34" charset="0"/>
              </a:defRPr>
            </a:lvl1pPr>
            <a:lvl2pPr marL="742950" indent="-285750">
              <a:spcBef>
                <a:spcPct val="20000"/>
              </a:spcBef>
              <a:buClr>
                <a:srgbClr val="FFD700"/>
              </a:buClr>
              <a:buSzPct val="90000"/>
              <a:buFont typeface="Monotype Sorts"/>
              <a:buChar char="ä"/>
              <a:defRPr sz="2200">
                <a:solidFill>
                  <a:srgbClr val="FFFFFF"/>
                </a:solidFill>
                <a:latin typeface="Arial" panose="020B0604020202020204" pitchFamily="34" charset="0"/>
              </a:defRPr>
            </a:lvl2pPr>
            <a:lvl3pPr marL="1143000" indent="-228600">
              <a:spcBef>
                <a:spcPct val="20000"/>
              </a:spcBef>
              <a:buClr>
                <a:srgbClr val="FFD700"/>
              </a:buClr>
              <a:buSzPct val="60000"/>
              <a:buFont typeface="Monotype Sorts"/>
              <a:buChar char="n"/>
              <a:defRPr sz="2000">
                <a:solidFill>
                  <a:srgbClr val="FFFFFF"/>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285750" indent="-285750">
              <a:spcBef>
                <a:spcPct val="0"/>
              </a:spcBef>
              <a:buClrTx/>
              <a:buSzTx/>
              <a:buFont typeface="Arial" panose="020B0604020202020204" pitchFamily="34" charset="0"/>
              <a:buChar char="•"/>
            </a:pPr>
            <a:r>
              <a:rPr lang="en-US" altLang="en-US" sz="1800" dirty="0">
                <a:solidFill>
                  <a:schemeClr val="bg2"/>
                </a:solidFill>
              </a:rPr>
              <a:t>  </a:t>
            </a:r>
            <a:r>
              <a:rPr lang="en-US" altLang="en-US" sz="1800" b="0" dirty="0">
                <a:solidFill>
                  <a:schemeClr val="tx1"/>
                </a:solidFill>
              </a:rPr>
              <a:t>What is the difference between these material notes and what does it mean when you’re conducting your audit?</a:t>
            </a:r>
          </a:p>
          <a:p>
            <a:pPr marL="285750" indent="-285750">
              <a:spcBef>
                <a:spcPct val="0"/>
              </a:spcBef>
              <a:buClrTx/>
              <a:buSzTx/>
              <a:buFont typeface="Arial" panose="020B0604020202020204" pitchFamily="34" charset="0"/>
              <a:buChar char="•"/>
            </a:pPr>
            <a:r>
              <a:rPr lang="en-US" altLang="en-US" sz="1800" b="0" dirty="0">
                <a:solidFill>
                  <a:schemeClr val="tx1"/>
                </a:solidFill>
              </a:rPr>
              <a:t>  C of C’s for material must always come from the manufacturer of the material and not a distributor.</a:t>
            </a:r>
          </a:p>
          <a:p>
            <a:pPr lvl="1">
              <a:spcBef>
                <a:spcPct val="0"/>
              </a:spcBef>
              <a:buClrTx/>
              <a:buSzTx/>
              <a:buFont typeface="Arial" panose="020B0604020202020204" pitchFamily="34" charset="0"/>
              <a:buChar char="•"/>
            </a:pPr>
            <a:r>
              <a:rPr lang="en-US" altLang="en-US" sz="1800" b="0" dirty="0">
                <a:solidFill>
                  <a:schemeClr val="tx1"/>
                </a:solidFill>
              </a:rPr>
              <a:t>C of C’s may be accepted from authorized franchise distributors (AFD) if proof of being an AFD is presented.</a:t>
            </a:r>
          </a:p>
          <a:p>
            <a:pPr marL="285750" indent="-285750">
              <a:spcBef>
                <a:spcPct val="0"/>
              </a:spcBef>
              <a:buClrTx/>
              <a:buSzTx/>
              <a:buFont typeface="Arial" panose="020B0604020202020204" pitchFamily="34" charset="0"/>
              <a:buChar char="•"/>
            </a:pPr>
            <a:r>
              <a:rPr lang="en-US" altLang="en-US" sz="1800" b="0" dirty="0">
                <a:solidFill>
                  <a:schemeClr val="tx1"/>
                </a:solidFill>
              </a:rPr>
              <a:t>  </a:t>
            </a:r>
            <a:r>
              <a:rPr lang="en-US" altLang="en-US" sz="1800" u="sng" dirty="0">
                <a:solidFill>
                  <a:schemeClr val="tx1"/>
                </a:solidFill>
              </a:rPr>
              <a:t>Always purchase material in the thickness as specified.</a:t>
            </a:r>
          </a:p>
        </p:txBody>
      </p:sp>
      <p:pic>
        <p:nvPicPr>
          <p:cNvPr id="2" name="slide 28">
            <a:hlinkClick r:id="" action="ppaction://media"/>
            <a:extLst>
              <a:ext uri="{FF2B5EF4-FFF2-40B4-BE49-F238E27FC236}">
                <a16:creationId xmlns:a16="http://schemas.microsoft.com/office/drawing/2014/main" id="{1B54C3A0-4787-AA65-3FA8-92BA827D748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459311" y="5677380"/>
            <a:ext cx="609600" cy="609600"/>
          </a:xfrm>
          <a:prstGeom prst="rect">
            <a:avLst/>
          </a:prstGeom>
        </p:spPr>
      </p:pic>
      <p:sp>
        <p:nvSpPr>
          <p:cNvPr id="11" name="Action Button: Blank 10">
            <a:hlinkClick r:id="" action="ppaction://hlinkshowjump?jump=nextslide" highlightClick="1"/>
            <a:extLst>
              <a:ext uri="{FF2B5EF4-FFF2-40B4-BE49-F238E27FC236}">
                <a16:creationId xmlns:a16="http://schemas.microsoft.com/office/drawing/2014/main" id="{B8051A79-EAC5-5AFF-003A-174C9C5274E7}"/>
              </a:ext>
            </a:extLst>
          </p:cNvPr>
          <p:cNvSpPr/>
          <p:nvPr/>
        </p:nvSpPr>
        <p:spPr>
          <a:xfrm>
            <a:off x="10997610" y="5719422"/>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901FBCA2-C288-CC5F-6A5E-8DA171ED4799}"/>
              </a:ext>
            </a:extLst>
          </p:cNvPr>
          <p:cNvSpPr>
            <a:spLocks noGrp="1"/>
          </p:cNvSpPr>
          <p:nvPr>
            <p:ph type="ftr" sz="quarter" idx="11"/>
          </p:nvPr>
        </p:nvSpPr>
        <p:spPr>
          <a:xfrm>
            <a:off x="1302115" y="6435086"/>
            <a:ext cx="4114800" cy="231140"/>
          </a:xfrm>
        </p:spPr>
        <p:txBody>
          <a:bodyPr/>
          <a:lstStyle/>
          <a:p>
            <a:r>
              <a:rPr lang="en-US" dirty="0"/>
              <a:t>Inspection Delegation Training </a:t>
            </a:r>
          </a:p>
        </p:txBody>
      </p:sp>
      <p:sp>
        <p:nvSpPr>
          <p:cNvPr id="12" name="Action Button: Blank 11">
            <a:hlinkClick r:id="" action="ppaction://hlinkshowjump?jump=previousslide" highlightClick="1"/>
            <a:extLst>
              <a:ext uri="{FF2B5EF4-FFF2-40B4-BE49-F238E27FC236}">
                <a16:creationId xmlns:a16="http://schemas.microsoft.com/office/drawing/2014/main" id="{E81BF80E-9713-E0BA-29A2-376C9C4D7A12}"/>
              </a:ext>
            </a:extLst>
          </p:cNvPr>
          <p:cNvSpPr/>
          <p:nvPr/>
        </p:nvSpPr>
        <p:spPr>
          <a:xfrm>
            <a:off x="0" y="5665940"/>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3181971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36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53AD0-5D07-2B00-7A11-E8BDCD09CE06}"/>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73AF84A4-1C26-B8B3-B562-075EFF77F9D8}"/>
              </a:ext>
            </a:extLst>
          </p:cNvPr>
          <p:cNvSpPr>
            <a:spLocks noGrp="1"/>
          </p:cNvSpPr>
          <p:nvPr>
            <p:ph type="sldNum" sz="quarter" idx="12"/>
          </p:nvPr>
        </p:nvSpPr>
        <p:spPr/>
        <p:txBody>
          <a:bodyPr/>
          <a:lstStyle/>
          <a:p>
            <a:fld id="{46D507DF-A415-2043-B4B3-76126E56026E}" type="slidenum">
              <a:rPr lang="en-US" smtClean="0"/>
              <a:pPr/>
              <a:t>28</a:t>
            </a:fld>
            <a:endParaRPr lang="en-US" dirty="0"/>
          </a:p>
        </p:txBody>
      </p:sp>
      <p:sp>
        <p:nvSpPr>
          <p:cNvPr id="6" name="Rectangle 18">
            <a:extLst>
              <a:ext uri="{FF2B5EF4-FFF2-40B4-BE49-F238E27FC236}">
                <a16:creationId xmlns:a16="http://schemas.microsoft.com/office/drawing/2014/main" id="{35889E0D-B307-5EEB-CF62-0DD0FE865D8A}"/>
              </a:ext>
            </a:extLst>
          </p:cNvPr>
          <p:cNvSpPr txBox="1">
            <a:spLocks noChangeArrowheads="1"/>
          </p:cNvSpPr>
          <p:nvPr/>
        </p:nvSpPr>
        <p:spPr>
          <a:xfrm>
            <a:off x="301979" y="152399"/>
            <a:ext cx="10748433" cy="910108"/>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Discovery of Nonconforming Product</a:t>
            </a:r>
            <a:endParaRPr lang="en-US" sz="2400" b="1" dirty="0">
              <a:latin typeface="+mn-lt"/>
            </a:endParaRPr>
          </a:p>
        </p:txBody>
      </p:sp>
      <p:sp>
        <p:nvSpPr>
          <p:cNvPr id="8" name="Content Placeholder 3">
            <a:extLst>
              <a:ext uri="{FF2B5EF4-FFF2-40B4-BE49-F238E27FC236}">
                <a16:creationId xmlns:a16="http://schemas.microsoft.com/office/drawing/2014/main" id="{E490DF45-C11B-D141-9CFA-A7AF475C4F89}"/>
              </a:ext>
            </a:extLst>
          </p:cNvPr>
          <p:cNvSpPr txBox="1">
            <a:spLocks/>
          </p:cNvSpPr>
          <p:nvPr/>
        </p:nvSpPr>
        <p:spPr bwMode="auto">
          <a:xfrm>
            <a:off x="691116" y="1241577"/>
            <a:ext cx="11079126" cy="280309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ct val="20000"/>
              </a:spcBef>
              <a:spcAft>
                <a:spcPct val="0"/>
              </a:spcAft>
              <a:buClr>
                <a:srgbClr val="000099"/>
              </a:buClr>
              <a:buSzPct val="120000"/>
              <a:buChar char="•"/>
              <a:defRPr sz="2800">
                <a:solidFill>
                  <a:schemeClr val="tx1"/>
                </a:solidFill>
                <a:latin typeface="+mn-lt"/>
                <a:ea typeface="+mn-ea"/>
                <a:cs typeface="+mn-cs"/>
              </a:defRPr>
            </a:lvl1pPr>
            <a:lvl2pPr marL="630238" indent="-287338" algn="l" rtl="0" eaLnBrk="0" fontAlgn="base" hangingPunct="0">
              <a:spcBef>
                <a:spcPct val="20000"/>
              </a:spcBef>
              <a:spcAft>
                <a:spcPct val="0"/>
              </a:spcAft>
              <a:buClr>
                <a:srgbClr val="000099"/>
              </a:buClr>
              <a:buSzPct val="120000"/>
              <a:buFont typeface="Arial" charset="0"/>
              <a:buChar char="–"/>
              <a:defRPr sz="2400">
                <a:solidFill>
                  <a:schemeClr val="tx1"/>
                </a:solidFill>
                <a:latin typeface="+mn-lt"/>
              </a:defRPr>
            </a:lvl2pPr>
            <a:lvl3pPr marL="969963" indent="-225425" algn="l" rtl="0" eaLnBrk="0" fontAlgn="base" hangingPunct="0">
              <a:spcBef>
                <a:spcPct val="20000"/>
              </a:spcBef>
              <a:spcAft>
                <a:spcPct val="0"/>
              </a:spcAft>
              <a:buClr>
                <a:srgbClr val="000099"/>
              </a:buClr>
              <a:buSzPct val="120000"/>
              <a:buFont typeface="Arial" charset="0"/>
              <a:buChar char="–"/>
              <a:defRPr sz="2000">
                <a:solidFill>
                  <a:schemeClr val="tx1"/>
                </a:solidFill>
                <a:latin typeface="+mn-lt"/>
              </a:defRPr>
            </a:lvl3pPr>
            <a:lvl4pPr marL="1317625" indent="-233363"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4pPr>
            <a:lvl5pPr marL="1655763" indent="-223838"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5pPr>
            <a:lvl6pPr marL="2112963" indent="-223838" algn="l" rtl="0" fontAlgn="base">
              <a:spcBef>
                <a:spcPct val="20000"/>
              </a:spcBef>
              <a:spcAft>
                <a:spcPct val="0"/>
              </a:spcAft>
              <a:buClr>
                <a:srgbClr val="000099"/>
              </a:buClr>
              <a:buSzPct val="120000"/>
              <a:buFont typeface="Arial" charset="0"/>
              <a:buChar char="–"/>
              <a:defRPr>
                <a:solidFill>
                  <a:schemeClr val="tx1"/>
                </a:solidFill>
                <a:latin typeface="+mn-lt"/>
              </a:defRPr>
            </a:lvl6pPr>
            <a:lvl7pPr marL="2570163" indent="-223838" algn="l" rtl="0" fontAlgn="base">
              <a:spcBef>
                <a:spcPct val="20000"/>
              </a:spcBef>
              <a:spcAft>
                <a:spcPct val="0"/>
              </a:spcAft>
              <a:buClr>
                <a:srgbClr val="000099"/>
              </a:buClr>
              <a:buSzPct val="120000"/>
              <a:buFont typeface="Arial" charset="0"/>
              <a:buChar char="–"/>
              <a:defRPr>
                <a:solidFill>
                  <a:schemeClr val="tx1"/>
                </a:solidFill>
                <a:latin typeface="+mn-lt"/>
              </a:defRPr>
            </a:lvl7pPr>
            <a:lvl8pPr marL="3027363" indent="-223838" algn="l" rtl="0" fontAlgn="base">
              <a:spcBef>
                <a:spcPct val="20000"/>
              </a:spcBef>
              <a:spcAft>
                <a:spcPct val="0"/>
              </a:spcAft>
              <a:buClr>
                <a:srgbClr val="000099"/>
              </a:buClr>
              <a:buSzPct val="120000"/>
              <a:buFont typeface="Arial" charset="0"/>
              <a:buChar char="–"/>
              <a:defRPr>
                <a:solidFill>
                  <a:schemeClr val="tx1"/>
                </a:solidFill>
                <a:latin typeface="+mn-lt"/>
              </a:defRPr>
            </a:lvl8pPr>
            <a:lvl9pPr marL="3484563" indent="-223838" algn="l" rtl="0" fontAlgn="base">
              <a:spcBef>
                <a:spcPct val="20000"/>
              </a:spcBef>
              <a:spcAft>
                <a:spcPct val="0"/>
              </a:spcAft>
              <a:buClr>
                <a:srgbClr val="000099"/>
              </a:buClr>
              <a:buSzPct val="120000"/>
              <a:buFont typeface="Arial" charset="0"/>
              <a:buChar char="–"/>
              <a:defRPr>
                <a:solidFill>
                  <a:schemeClr val="tx1"/>
                </a:solidFill>
                <a:latin typeface="+mn-lt"/>
              </a:defRPr>
            </a:lvl9pPr>
          </a:lstStyle>
          <a:p>
            <a:pPr lvl="0">
              <a:buClrTx/>
              <a:buSzPct val="100000"/>
            </a:pPr>
            <a:r>
              <a:rPr lang="en-US" sz="2000" b="0" dirty="0"/>
              <a:t>Stop shipment immediately and notify GDLS Buyer </a:t>
            </a:r>
          </a:p>
          <a:p>
            <a:pPr lvl="0">
              <a:buClrTx/>
              <a:buSzPct val="100000"/>
            </a:pPr>
            <a:r>
              <a:rPr lang="en-US" sz="2000" b="0" dirty="0"/>
              <a:t>Perform containment actions - Segregate affected product </a:t>
            </a:r>
          </a:p>
          <a:p>
            <a:pPr lvl="0">
              <a:buClrTx/>
              <a:buSzPct val="100000"/>
            </a:pPr>
            <a:r>
              <a:rPr lang="en-US" sz="2000" b="0" dirty="0"/>
              <a:t>Read across to check similar part numbers for defect</a:t>
            </a:r>
          </a:p>
          <a:p>
            <a:pPr lvl="0">
              <a:buClrTx/>
              <a:buSzPct val="100000"/>
            </a:pPr>
            <a:r>
              <a:rPr lang="en-US" sz="2000" b="0" dirty="0"/>
              <a:t>Notify your quality management</a:t>
            </a:r>
          </a:p>
          <a:p>
            <a:pPr lvl="0">
              <a:buClrTx/>
              <a:buSzPct val="100000"/>
            </a:pPr>
            <a:r>
              <a:rPr lang="en-US" sz="2000" b="0" dirty="0"/>
              <a:t>Do not ship without disposition – need an approved NCH document</a:t>
            </a:r>
          </a:p>
          <a:p>
            <a:pPr lvl="0">
              <a:buClrTx/>
              <a:buSzPct val="100000"/>
            </a:pPr>
            <a:r>
              <a:rPr lang="en-US" sz="2000" b="0" dirty="0"/>
              <a:t>Begin RCCA</a:t>
            </a:r>
          </a:p>
          <a:p>
            <a:pPr>
              <a:buClrTx/>
              <a:buSzPct val="100000"/>
            </a:pPr>
            <a:r>
              <a:rPr lang="en-US" sz="2000" b="0" dirty="0"/>
              <a:t>Repairs </a:t>
            </a:r>
            <a:r>
              <a:rPr lang="en-US" sz="2000" b="0" u="sng" dirty="0"/>
              <a:t>CANNOT</a:t>
            </a:r>
            <a:r>
              <a:rPr lang="en-US" sz="2000" b="0" dirty="0"/>
              <a:t> be done without prior approval from GDLS – would need NCH for approval to ship</a:t>
            </a:r>
          </a:p>
          <a:p>
            <a:pPr>
              <a:buClrTx/>
              <a:buSzPct val="100000"/>
            </a:pPr>
            <a:r>
              <a:rPr lang="en-US" sz="2000" b="0" dirty="0"/>
              <a:t>Rework is acceptable to perform without approval from GDLS</a:t>
            </a:r>
          </a:p>
          <a:p>
            <a:pPr marL="0" indent="0">
              <a:buNone/>
            </a:pPr>
            <a:r>
              <a:rPr lang="en-US" sz="2000" dirty="0"/>
              <a:t> </a:t>
            </a:r>
          </a:p>
          <a:p>
            <a:pPr lvl="0"/>
            <a:endParaRPr lang="en-US" sz="2000" b="0" dirty="0"/>
          </a:p>
          <a:p>
            <a:pPr lvl="0"/>
            <a:endParaRPr lang="en-US" sz="2000" b="0" dirty="0"/>
          </a:p>
        </p:txBody>
      </p:sp>
      <p:pic>
        <p:nvPicPr>
          <p:cNvPr id="9" name="Picture 8">
            <a:extLst>
              <a:ext uri="{FF2B5EF4-FFF2-40B4-BE49-F238E27FC236}">
                <a16:creationId xmlns:a16="http://schemas.microsoft.com/office/drawing/2014/main" id="{03C8D7E0-5D26-E6FF-48B5-1C952616FC47}"/>
              </a:ext>
            </a:extLst>
          </p:cNvPr>
          <p:cNvPicPr>
            <a:picLocks noChangeAspect="1"/>
          </p:cNvPicPr>
          <p:nvPr/>
        </p:nvPicPr>
        <p:blipFill>
          <a:blip r:embed="rId5"/>
          <a:stretch>
            <a:fillRect/>
          </a:stretch>
        </p:blipFill>
        <p:spPr>
          <a:xfrm>
            <a:off x="8451773" y="1435502"/>
            <a:ext cx="3318469" cy="1006335"/>
          </a:xfrm>
          <a:prstGeom prst="rect">
            <a:avLst/>
          </a:prstGeom>
        </p:spPr>
      </p:pic>
      <p:pic>
        <p:nvPicPr>
          <p:cNvPr id="2" name="slide 29">
            <a:hlinkClick r:id="" action="ppaction://media"/>
            <a:extLst>
              <a:ext uri="{FF2B5EF4-FFF2-40B4-BE49-F238E27FC236}">
                <a16:creationId xmlns:a16="http://schemas.microsoft.com/office/drawing/2014/main" id="{5F8DECCB-F063-A1DC-AED2-38142A0B74E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585490" y="5700506"/>
            <a:ext cx="609600" cy="609600"/>
          </a:xfrm>
          <a:prstGeom prst="rect">
            <a:avLst/>
          </a:prstGeom>
        </p:spPr>
      </p:pic>
      <p:sp>
        <p:nvSpPr>
          <p:cNvPr id="7" name="Action Button: Blank 6">
            <a:hlinkClick r:id="" action="ppaction://hlinkshowjump?jump=nextslide" highlightClick="1"/>
            <a:extLst>
              <a:ext uri="{FF2B5EF4-FFF2-40B4-BE49-F238E27FC236}">
                <a16:creationId xmlns:a16="http://schemas.microsoft.com/office/drawing/2014/main" id="{886208F3-A9A4-CC26-1A0B-25D51FBAD8F6}"/>
              </a:ext>
            </a:extLst>
          </p:cNvPr>
          <p:cNvSpPr/>
          <p:nvPr/>
        </p:nvSpPr>
        <p:spPr>
          <a:xfrm>
            <a:off x="10997610" y="5742548"/>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6B4CF3F9-9297-7EDB-DCF6-78C94029C0B0}"/>
              </a:ext>
            </a:extLst>
          </p:cNvPr>
          <p:cNvSpPr>
            <a:spLocks noGrp="1"/>
          </p:cNvSpPr>
          <p:nvPr>
            <p:ph type="ftr" sz="quarter" idx="11"/>
          </p:nvPr>
        </p:nvSpPr>
        <p:spPr>
          <a:xfrm>
            <a:off x="1302114" y="6403467"/>
            <a:ext cx="4114800" cy="231140"/>
          </a:xfrm>
        </p:spPr>
        <p:txBody>
          <a:bodyPr/>
          <a:lstStyle/>
          <a:p>
            <a:r>
              <a:rPr lang="en-US" dirty="0"/>
              <a:t>Inspection Delegation Training </a:t>
            </a:r>
          </a:p>
        </p:txBody>
      </p:sp>
      <p:sp>
        <p:nvSpPr>
          <p:cNvPr id="10" name="Action Button: Blank 9">
            <a:hlinkClick r:id="" action="ppaction://hlinkshowjump?jump=previousslide" highlightClick="1"/>
            <a:extLst>
              <a:ext uri="{FF2B5EF4-FFF2-40B4-BE49-F238E27FC236}">
                <a16:creationId xmlns:a16="http://schemas.microsoft.com/office/drawing/2014/main" id="{C7789A13-3F6D-AEAA-4F52-FF3EE0B79446}"/>
              </a:ext>
            </a:extLst>
          </p:cNvPr>
          <p:cNvSpPr/>
          <p:nvPr/>
        </p:nvSpPr>
        <p:spPr>
          <a:xfrm>
            <a:off x="106950" y="5677627"/>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1587531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393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0DAA30-3578-0324-E36A-2A4C72C1CFE8}"/>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A04437AB-757C-F433-2488-F6CB3B2D0B5D}"/>
              </a:ext>
            </a:extLst>
          </p:cNvPr>
          <p:cNvSpPr>
            <a:spLocks noGrp="1"/>
          </p:cNvSpPr>
          <p:nvPr>
            <p:ph type="sldNum" sz="quarter" idx="12"/>
          </p:nvPr>
        </p:nvSpPr>
        <p:spPr/>
        <p:txBody>
          <a:bodyPr/>
          <a:lstStyle/>
          <a:p>
            <a:fld id="{46D507DF-A415-2043-B4B3-76126E56026E}" type="slidenum">
              <a:rPr lang="en-US" smtClean="0"/>
              <a:pPr/>
              <a:t>29</a:t>
            </a:fld>
            <a:endParaRPr lang="en-US" dirty="0"/>
          </a:p>
        </p:txBody>
      </p:sp>
      <p:pic>
        <p:nvPicPr>
          <p:cNvPr id="2" name="Picture 8">
            <a:extLst>
              <a:ext uri="{FF2B5EF4-FFF2-40B4-BE49-F238E27FC236}">
                <a16:creationId xmlns:a16="http://schemas.microsoft.com/office/drawing/2014/main" id="{EE1F806E-ABB9-79BD-9428-CF9FF32B6FA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676933" y="4323644"/>
            <a:ext cx="2326133" cy="2035366"/>
          </a:xfrm>
          <a:prstGeom prst="rect">
            <a:avLst/>
          </a:prstGeom>
          <a:noFill/>
          <a:extLst>
            <a:ext uri="{909E8E84-426E-40DD-AFC4-6F175D3DCCD1}">
              <a14:hiddenFill xmlns:a14="http://schemas.microsoft.com/office/drawing/2010/main">
                <a:solidFill>
                  <a:srgbClr val="FFFFFF"/>
                </a:solidFill>
              </a14:hiddenFill>
            </a:ext>
          </a:extLst>
        </p:spPr>
      </p:pic>
      <p:sp>
        <p:nvSpPr>
          <p:cNvPr id="3" name="Title 1">
            <a:extLst>
              <a:ext uri="{FF2B5EF4-FFF2-40B4-BE49-F238E27FC236}">
                <a16:creationId xmlns:a16="http://schemas.microsoft.com/office/drawing/2014/main" id="{30E8CAFA-6DC0-ADA4-7114-16FD2FA6DDA4}"/>
              </a:ext>
            </a:extLst>
          </p:cNvPr>
          <p:cNvSpPr txBox="1">
            <a:spLocks/>
          </p:cNvSpPr>
          <p:nvPr/>
        </p:nvSpPr>
        <p:spPr>
          <a:xfrm>
            <a:off x="301980" y="223393"/>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r>
              <a:rPr lang="en-US" sz="4000" b="1" dirty="0">
                <a:latin typeface="+mn-lt"/>
              </a:rPr>
              <a:t>Know the Difference - Repair vs. Rework</a:t>
            </a:r>
          </a:p>
        </p:txBody>
      </p:sp>
      <p:sp>
        <p:nvSpPr>
          <p:cNvPr id="6" name="Content Placeholder 2">
            <a:extLst>
              <a:ext uri="{FF2B5EF4-FFF2-40B4-BE49-F238E27FC236}">
                <a16:creationId xmlns:a16="http://schemas.microsoft.com/office/drawing/2014/main" id="{18902109-B887-5A67-1140-0517898307F9}"/>
              </a:ext>
            </a:extLst>
          </p:cNvPr>
          <p:cNvSpPr txBox="1">
            <a:spLocks/>
          </p:cNvSpPr>
          <p:nvPr/>
        </p:nvSpPr>
        <p:spPr>
          <a:xfrm>
            <a:off x="730250" y="1313761"/>
            <a:ext cx="10731500" cy="4443572"/>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1500" b="0" i="0" kern="1200">
                <a:solidFill>
                  <a:schemeClr val="tx1"/>
                </a:solidFill>
                <a:latin typeface="+mn-lt"/>
                <a:ea typeface="+mn-ea"/>
                <a:cs typeface="+mn-cs"/>
              </a:defRPr>
            </a:lvl1pPr>
            <a:lvl2pPr marL="173038" indent="-168275" algn="l" defTabSz="914400" rtl="0" eaLnBrk="1" latinLnBrk="0" hangingPunct="1">
              <a:lnSpc>
                <a:spcPct val="100000"/>
              </a:lnSpc>
              <a:spcBef>
                <a:spcPts val="500"/>
              </a:spcBef>
              <a:buSzPct val="80000"/>
              <a:buFont typeface="System Font Regular"/>
              <a:buChar char="−"/>
              <a:tabLst/>
              <a:defRPr sz="1400" kern="1200">
                <a:solidFill>
                  <a:schemeClr val="tx1"/>
                </a:solidFill>
                <a:latin typeface="+mn-lt"/>
                <a:ea typeface="+mn-ea"/>
                <a:cs typeface="+mn-cs"/>
              </a:defRPr>
            </a:lvl2pPr>
            <a:lvl3pPr marL="287338" indent="-114300" algn="l" defTabSz="914400" rtl="0" eaLnBrk="1" latinLnBrk="0" hangingPunct="1">
              <a:lnSpc>
                <a:spcPct val="100000"/>
              </a:lnSpc>
              <a:spcBef>
                <a:spcPts val="500"/>
              </a:spcBef>
              <a:buSzPct val="80000"/>
              <a:buFont typeface="Wingdings" pitchFamily="2" charset="2"/>
              <a:buChar char="§"/>
              <a:tabLst/>
              <a:defRPr sz="1200" kern="1200">
                <a:solidFill>
                  <a:schemeClr val="tx1"/>
                </a:solidFill>
                <a:latin typeface="+mn-lt"/>
                <a:ea typeface="+mn-ea"/>
                <a:cs typeface="+mn-cs"/>
              </a:defRPr>
            </a:lvl3pPr>
            <a:lvl4pPr marL="400050" indent="-112713" algn="l" defTabSz="914400" rtl="0" eaLnBrk="1" latinLnBrk="0" hangingPunct="1">
              <a:lnSpc>
                <a:spcPct val="100000"/>
              </a:lnSpc>
              <a:spcBef>
                <a:spcPts val="500"/>
              </a:spcBef>
              <a:buSzPct val="80000"/>
              <a:buFont typeface="System Font Regular"/>
              <a:buChar char="−"/>
              <a:tabLst/>
              <a:defRPr sz="1100" kern="1200">
                <a:solidFill>
                  <a:schemeClr val="tx1"/>
                </a:solidFill>
                <a:latin typeface="+mn-lt"/>
                <a:ea typeface="+mn-ea"/>
                <a:cs typeface="+mn-cs"/>
              </a:defRPr>
            </a:lvl4pPr>
            <a:lvl5pPr marL="514350" indent="-114300" algn="l" defTabSz="914400" rtl="0" eaLnBrk="1" latinLnBrk="0" hangingPunct="1">
              <a:lnSpc>
                <a:spcPct val="100000"/>
              </a:lnSpc>
              <a:spcBef>
                <a:spcPts val="500"/>
              </a:spcBef>
              <a:buSzPct val="80000"/>
              <a:buFont typeface="Wingdings" pitchFamily="2" charset="2"/>
              <a:buChar char="§"/>
              <a:tabLst/>
              <a:defRPr sz="1050" kern="1200">
                <a:solidFill>
                  <a:schemeClr val="tx1"/>
                </a:solidFill>
                <a:latin typeface="+mn-lt"/>
                <a:ea typeface="+mn-ea"/>
                <a:cs typeface="+mn-cs"/>
              </a:defRPr>
            </a:lvl5pPr>
            <a:lvl6pPr marL="6286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6pPr>
            <a:lvl7pPr marL="742950" indent="-114300"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7pPr>
            <a:lvl8pPr marL="8572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8pPr>
            <a:lvl9pPr marL="976313" indent="-119063"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9pPr>
          </a:lstStyle>
          <a:p>
            <a:pPr>
              <a:buSzPct val="120000"/>
              <a:buFont typeface="Arial" panose="020B0604020202020204" pitchFamily="34" charset="0"/>
              <a:buChar char="•"/>
            </a:pPr>
            <a:r>
              <a:rPr lang="en-US" sz="1800" b="1" dirty="0"/>
              <a:t>REPAIR</a:t>
            </a:r>
            <a:r>
              <a:rPr lang="en-US" sz="1800" dirty="0"/>
              <a:t> – </a:t>
            </a:r>
            <a:r>
              <a:rPr lang="en-US" sz="1800" b="1" dirty="0"/>
              <a:t>the action of taking a nonconforming product and modifying it to make it acceptable for the parts intended use but is not 100% to the technical data package requirements </a:t>
            </a:r>
          </a:p>
          <a:p>
            <a:pPr lvl="1">
              <a:buSzPct val="120000"/>
              <a:buFont typeface="Arial" panose="020B0604020202020204" pitchFamily="34" charset="0"/>
              <a:buChar char="•"/>
            </a:pPr>
            <a:r>
              <a:rPr lang="en-US" sz="1600" dirty="0"/>
              <a:t>Example(s) of Repair:</a:t>
            </a:r>
          </a:p>
          <a:p>
            <a:pPr lvl="2">
              <a:buSzPct val="120000"/>
              <a:buFont typeface="Arial" panose="020B0604020202020204" pitchFamily="34" charset="0"/>
              <a:buChar char="•"/>
            </a:pPr>
            <a:r>
              <a:rPr lang="en-US" sz="1400" dirty="0"/>
              <a:t>Performing weld fill on a hole that was originally cut oversize and then drilled again to meet specification, </a:t>
            </a:r>
          </a:p>
          <a:p>
            <a:pPr lvl="2">
              <a:buSzPct val="120000"/>
              <a:buFont typeface="Arial" panose="020B0604020202020204" pitchFamily="34" charset="0"/>
              <a:buChar char="•"/>
            </a:pPr>
            <a:r>
              <a:rPr lang="en-US" sz="1400" dirty="0"/>
              <a:t>Drilling and tapping holes in a part to use in a jig during machining and then weld filling those holes, </a:t>
            </a:r>
          </a:p>
          <a:p>
            <a:pPr lvl="2">
              <a:buSzPct val="120000"/>
              <a:buFont typeface="Arial" panose="020B0604020202020204" pitchFamily="34" charset="0"/>
              <a:buChar char="•"/>
            </a:pPr>
            <a:r>
              <a:rPr lang="en-US" sz="1400" dirty="0"/>
              <a:t>Any/all fixture(s)/manufacturing process(es) requiring removal of parent part material would also be considered a repair</a:t>
            </a:r>
          </a:p>
          <a:p>
            <a:pPr lvl="1">
              <a:buSzPct val="120000"/>
              <a:buFont typeface="Arial" panose="020B0604020202020204" pitchFamily="34" charset="0"/>
              <a:buChar char="•"/>
            </a:pPr>
            <a:r>
              <a:rPr lang="en-US" sz="1600" dirty="0"/>
              <a:t> Repairs </a:t>
            </a:r>
            <a:r>
              <a:rPr lang="en-US" sz="1600" b="1" u="sng" dirty="0"/>
              <a:t>CANNOT</a:t>
            </a:r>
            <a:r>
              <a:rPr lang="en-US" sz="1600" dirty="0"/>
              <a:t> be done without prior approval from GDLS on an NCH document </a:t>
            </a:r>
          </a:p>
          <a:p>
            <a:pPr lvl="1">
              <a:buSzPct val="120000"/>
              <a:buFont typeface="Arial" panose="020B0604020202020204" pitchFamily="34" charset="0"/>
              <a:buChar char="•"/>
            </a:pPr>
            <a:r>
              <a:rPr lang="en-US" sz="1600" dirty="0"/>
              <a:t>Any repairs done without prior approval from GDLS may be subject to scrap</a:t>
            </a:r>
          </a:p>
          <a:p>
            <a:pPr>
              <a:buSzPct val="120000"/>
              <a:buFont typeface="Arial" panose="020B0604020202020204" pitchFamily="34" charset="0"/>
              <a:buChar char="•"/>
            </a:pPr>
            <a:endParaRPr lang="en-US" sz="1800" dirty="0"/>
          </a:p>
          <a:p>
            <a:pPr>
              <a:buSzPct val="120000"/>
              <a:buFont typeface="Arial" panose="020B0604020202020204" pitchFamily="34" charset="0"/>
              <a:buChar char="•"/>
            </a:pPr>
            <a:r>
              <a:rPr lang="en-US" sz="1800" b="1" dirty="0"/>
              <a:t>REWORK</a:t>
            </a:r>
            <a:r>
              <a:rPr lang="en-US" sz="1800" dirty="0"/>
              <a:t> </a:t>
            </a:r>
            <a:r>
              <a:rPr lang="en-US" sz="1800" b="1" dirty="0"/>
              <a:t>– the action of taking a nonconforming product and performing the same processing or equivalent processing to bring a part within the specification of the technical data package</a:t>
            </a:r>
          </a:p>
          <a:p>
            <a:pPr lvl="1">
              <a:buSzPct val="120000"/>
              <a:buFont typeface="Arial" panose="020B0604020202020204" pitchFamily="34" charset="0"/>
              <a:buChar char="•"/>
            </a:pPr>
            <a:r>
              <a:rPr lang="en-US" sz="1600" dirty="0"/>
              <a:t>Example of rework:</a:t>
            </a:r>
          </a:p>
          <a:p>
            <a:pPr lvl="2">
              <a:buSzPct val="120000"/>
              <a:buFont typeface="Arial" panose="020B0604020202020204" pitchFamily="34" charset="0"/>
              <a:buChar char="•"/>
            </a:pPr>
            <a:r>
              <a:rPr lang="en-US" sz="1400" dirty="0"/>
              <a:t>Performing an additional drilling or reaming process to bring a hole into specification that was originally undersize). </a:t>
            </a:r>
            <a:endParaRPr lang="en-US" sz="1400" i="1" dirty="0"/>
          </a:p>
          <a:p>
            <a:pPr lvl="1">
              <a:buSzPct val="120000"/>
              <a:buFont typeface="Arial" panose="020B0604020202020204" pitchFamily="34" charset="0"/>
              <a:buChar char="•"/>
            </a:pPr>
            <a:r>
              <a:rPr lang="en-US" sz="1600" i="1" dirty="0"/>
              <a:t>Rework is acceptable to perform without approval from GDLS</a:t>
            </a:r>
          </a:p>
          <a:p>
            <a:pPr>
              <a:buSzPct val="120000"/>
            </a:pPr>
            <a:br>
              <a:rPr lang="en-US" sz="1600" dirty="0"/>
            </a:br>
            <a:endParaRPr lang="en-US" sz="1600" dirty="0"/>
          </a:p>
        </p:txBody>
      </p:sp>
      <p:pic>
        <p:nvPicPr>
          <p:cNvPr id="7" name="slide 30">
            <a:hlinkClick r:id="" action="ppaction://media"/>
            <a:extLst>
              <a:ext uri="{FF2B5EF4-FFF2-40B4-BE49-F238E27FC236}">
                <a16:creationId xmlns:a16="http://schemas.microsoft.com/office/drawing/2014/main" id="{8393876A-376B-608A-2671-6563BC67DF4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571829" y="5793867"/>
            <a:ext cx="609600" cy="609600"/>
          </a:xfrm>
          <a:prstGeom prst="rect">
            <a:avLst/>
          </a:prstGeom>
        </p:spPr>
      </p:pic>
      <p:sp>
        <p:nvSpPr>
          <p:cNvPr id="9" name="Action Button: Blank 8">
            <a:hlinkClick r:id="" action="ppaction://hlinkshowjump?jump=nextslide" highlightClick="1"/>
            <a:extLst>
              <a:ext uri="{FF2B5EF4-FFF2-40B4-BE49-F238E27FC236}">
                <a16:creationId xmlns:a16="http://schemas.microsoft.com/office/drawing/2014/main" id="{A0015787-F9F4-624A-DF54-E2552697C5AE}"/>
              </a:ext>
            </a:extLst>
          </p:cNvPr>
          <p:cNvSpPr/>
          <p:nvPr/>
        </p:nvSpPr>
        <p:spPr>
          <a:xfrm>
            <a:off x="10526329" y="6235258"/>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8" name="Footer Placeholder 5">
            <a:extLst>
              <a:ext uri="{FF2B5EF4-FFF2-40B4-BE49-F238E27FC236}">
                <a16:creationId xmlns:a16="http://schemas.microsoft.com/office/drawing/2014/main" id="{EFBC5971-F10A-E26E-FA33-F4E31A3A5D7D}"/>
              </a:ext>
            </a:extLst>
          </p:cNvPr>
          <p:cNvSpPr>
            <a:spLocks noGrp="1"/>
          </p:cNvSpPr>
          <p:nvPr>
            <p:ph type="ftr" sz="quarter" idx="11"/>
          </p:nvPr>
        </p:nvSpPr>
        <p:spPr>
          <a:xfrm>
            <a:off x="1123438" y="6403467"/>
            <a:ext cx="4114800" cy="231140"/>
          </a:xfrm>
        </p:spPr>
        <p:txBody>
          <a:bodyPr/>
          <a:lstStyle/>
          <a:p>
            <a:r>
              <a:rPr lang="en-US" dirty="0"/>
              <a:t>Inspection Delegation Training </a:t>
            </a:r>
          </a:p>
        </p:txBody>
      </p:sp>
      <p:sp>
        <p:nvSpPr>
          <p:cNvPr id="10" name="Action Button: Blank 9">
            <a:hlinkClick r:id="" action="ppaction://hlinkshowjump?jump=previousslide" highlightClick="1"/>
            <a:extLst>
              <a:ext uri="{FF2B5EF4-FFF2-40B4-BE49-F238E27FC236}">
                <a16:creationId xmlns:a16="http://schemas.microsoft.com/office/drawing/2014/main" id="{49FB7564-2738-0C6C-061A-12CF72CCF4C5}"/>
              </a:ext>
            </a:extLst>
          </p:cNvPr>
          <p:cNvSpPr/>
          <p:nvPr/>
        </p:nvSpPr>
        <p:spPr>
          <a:xfrm>
            <a:off x="146084" y="5680056"/>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229484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25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6E0ED-3BA4-559B-9363-4B4C271CCC65}"/>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9827F1A4-C433-660B-94AE-DE5190CC66C5}"/>
              </a:ext>
            </a:extLst>
          </p:cNvPr>
          <p:cNvSpPr>
            <a:spLocks noGrp="1"/>
          </p:cNvSpPr>
          <p:nvPr>
            <p:ph type="sldNum" sz="quarter" idx="12"/>
          </p:nvPr>
        </p:nvSpPr>
        <p:spPr/>
        <p:txBody>
          <a:bodyPr/>
          <a:lstStyle/>
          <a:p>
            <a:fld id="{46D507DF-A415-2043-B4B3-76126E56026E}" type="slidenum">
              <a:rPr lang="en-US" smtClean="0"/>
              <a:pPr/>
              <a:t>30</a:t>
            </a:fld>
            <a:endParaRPr lang="en-US" dirty="0"/>
          </a:p>
        </p:txBody>
      </p:sp>
      <p:sp>
        <p:nvSpPr>
          <p:cNvPr id="2" name="Rectangle 18">
            <a:extLst>
              <a:ext uri="{FF2B5EF4-FFF2-40B4-BE49-F238E27FC236}">
                <a16:creationId xmlns:a16="http://schemas.microsoft.com/office/drawing/2014/main" id="{51D187B9-3041-B1CD-C33C-D366ECDF8906}"/>
              </a:ext>
            </a:extLst>
          </p:cNvPr>
          <p:cNvSpPr txBox="1">
            <a:spLocks noChangeArrowheads="1"/>
          </p:cNvSpPr>
          <p:nvPr/>
        </p:nvSpPr>
        <p:spPr>
          <a:xfrm>
            <a:off x="222957" y="223393"/>
            <a:ext cx="10748433" cy="879874"/>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Final Shipment Authorization</a:t>
            </a:r>
            <a:endParaRPr lang="en-US" sz="2400" b="1" dirty="0">
              <a:latin typeface="+mn-lt"/>
            </a:endParaRPr>
          </a:p>
        </p:txBody>
      </p:sp>
      <p:sp>
        <p:nvSpPr>
          <p:cNvPr id="6" name="Content Placeholder 3">
            <a:extLst>
              <a:ext uri="{FF2B5EF4-FFF2-40B4-BE49-F238E27FC236}">
                <a16:creationId xmlns:a16="http://schemas.microsoft.com/office/drawing/2014/main" id="{FDE3787B-6443-B6F9-3EA3-14D78ECA522B}"/>
              </a:ext>
            </a:extLst>
          </p:cNvPr>
          <p:cNvSpPr txBox="1">
            <a:spLocks/>
          </p:cNvSpPr>
          <p:nvPr/>
        </p:nvSpPr>
        <p:spPr bwMode="auto">
          <a:xfrm>
            <a:off x="501128" y="1017551"/>
            <a:ext cx="8344943" cy="38690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ct val="20000"/>
              </a:spcBef>
              <a:spcAft>
                <a:spcPct val="0"/>
              </a:spcAft>
              <a:buClr>
                <a:srgbClr val="000099"/>
              </a:buClr>
              <a:buSzPct val="120000"/>
              <a:buChar char="•"/>
              <a:defRPr sz="2800">
                <a:solidFill>
                  <a:schemeClr val="tx1"/>
                </a:solidFill>
                <a:latin typeface="+mn-lt"/>
                <a:ea typeface="+mn-ea"/>
                <a:cs typeface="+mn-cs"/>
              </a:defRPr>
            </a:lvl1pPr>
            <a:lvl2pPr marL="630238" indent="-287338" algn="l" rtl="0" eaLnBrk="0" fontAlgn="base" hangingPunct="0">
              <a:spcBef>
                <a:spcPct val="20000"/>
              </a:spcBef>
              <a:spcAft>
                <a:spcPct val="0"/>
              </a:spcAft>
              <a:buClr>
                <a:srgbClr val="000099"/>
              </a:buClr>
              <a:buSzPct val="120000"/>
              <a:buFont typeface="Arial" charset="0"/>
              <a:buChar char="–"/>
              <a:defRPr sz="2400">
                <a:solidFill>
                  <a:schemeClr val="tx1"/>
                </a:solidFill>
                <a:latin typeface="+mn-lt"/>
              </a:defRPr>
            </a:lvl2pPr>
            <a:lvl3pPr marL="969963" indent="-225425" algn="l" rtl="0" eaLnBrk="0" fontAlgn="base" hangingPunct="0">
              <a:spcBef>
                <a:spcPct val="20000"/>
              </a:spcBef>
              <a:spcAft>
                <a:spcPct val="0"/>
              </a:spcAft>
              <a:buClr>
                <a:srgbClr val="000099"/>
              </a:buClr>
              <a:buSzPct val="120000"/>
              <a:buFont typeface="Arial" charset="0"/>
              <a:buChar char="–"/>
              <a:defRPr sz="2000">
                <a:solidFill>
                  <a:schemeClr val="tx1"/>
                </a:solidFill>
                <a:latin typeface="+mn-lt"/>
              </a:defRPr>
            </a:lvl3pPr>
            <a:lvl4pPr marL="1317625" indent="-233363"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4pPr>
            <a:lvl5pPr marL="1655763" indent="-223838"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5pPr>
            <a:lvl6pPr marL="2112963" indent="-223838" algn="l" rtl="0" fontAlgn="base">
              <a:spcBef>
                <a:spcPct val="20000"/>
              </a:spcBef>
              <a:spcAft>
                <a:spcPct val="0"/>
              </a:spcAft>
              <a:buClr>
                <a:srgbClr val="000099"/>
              </a:buClr>
              <a:buSzPct val="120000"/>
              <a:buFont typeface="Arial" charset="0"/>
              <a:buChar char="–"/>
              <a:defRPr>
                <a:solidFill>
                  <a:schemeClr val="tx1"/>
                </a:solidFill>
                <a:latin typeface="+mn-lt"/>
              </a:defRPr>
            </a:lvl6pPr>
            <a:lvl7pPr marL="2570163" indent="-223838" algn="l" rtl="0" fontAlgn="base">
              <a:spcBef>
                <a:spcPct val="20000"/>
              </a:spcBef>
              <a:spcAft>
                <a:spcPct val="0"/>
              </a:spcAft>
              <a:buClr>
                <a:srgbClr val="000099"/>
              </a:buClr>
              <a:buSzPct val="120000"/>
              <a:buFont typeface="Arial" charset="0"/>
              <a:buChar char="–"/>
              <a:defRPr>
                <a:solidFill>
                  <a:schemeClr val="tx1"/>
                </a:solidFill>
                <a:latin typeface="+mn-lt"/>
              </a:defRPr>
            </a:lvl7pPr>
            <a:lvl8pPr marL="3027363" indent="-223838" algn="l" rtl="0" fontAlgn="base">
              <a:spcBef>
                <a:spcPct val="20000"/>
              </a:spcBef>
              <a:spcAft>
                <a:spcPct val="0"/>
              </a:spcAft>
              <a:buClr>
                <a:srgbClr val="000099"/>
              </a:buClr>
              <a:buSzPct val="120000"/>
              <a:buFont typeface="Arial" charset="0"/>
              <a:buChar char="–"/>
              <a:defRPr>
                <a:solidFill>
                  <a:schemeClr val="tx1"/>
                </a:solidFill>
                <a:latin typeface="+mn-lt"/>
              </a:defRPr>
            </a:lvl8pPr>
            <a:lvl9pPr marL="3484563" indent="-223838" algn="l" rtl="0" fontAlgn="base">
              <a:spcBef>
                <a:spcPct val="20000"/>
              </a:spcBef>
              <a:spcAft>
                <a:spcPct val="0"/>
              </a:spcAft>
              <a:buClr>
                <a:srgbClr val="000099"/>
              </a:buClr>
              <a:buSzPct val="120000"/>
              <a:buFont typeface="Arial" charset="0"/>
              <a:buChar char="–"/>
              <a:defRPr>
                <a:solidFill>
                  <a:schemeClr val="tx1"/>
                </a:solidFill>
                <a:latin typeface="+mn-lt"/>
              </a:defRPr>
            </a:lvl9pPr>
          </a:lstStyle>
          <a:p>
            <a:pPr lvl="0">
              <a:buClrTx/>
              <a:buSzPct val="100000"/>
              <a:buFont typeface="Arial" panose="020B0604020202020204" pitchFamily="34" charset="0"/>
              <a:buChar char="•"/>
            </a:pPr>
            <a:r>
              <a:rPr lang="en-US" sz="2400" b="0" dirty="0"/>
              <a:t>Confirm:</a:t>
            </a:r>
          </a:p>
          <a:p>
            <a:pPr lvl="1">
              <a:buClrTx/>
              <a:buSzPct val="100000"/>
              <a:buFont typeface="Arial" panose="020B0604020202020204" pitchFamily="34" charset="0"/>
              <a:buChar char="•"/>
            </a:pPr>
            <a:r>
              <a:rPr lang="en-US" b="0" dirty="0"/>
              <a:t>Product conformity</a:t>
            </a:r>
          </a:p>
          <a:p>
            <a:pPr lvl="1">
              <a:buClrTx/>
              <a:buSzPct val="100000"/>
              <a:buFont typeface="Arial" panose="020B0604020202020204" pitchFamily="34" charset="0"/>
              <a:buChar char="•"/>
            </a:pPr>
            <a:r>
              <a:rPr lang="en-US" b="0" dirty="0"/>
              <a:t>Documentation completeness</a:t>
            </a:r>
          </a:p>
          <a:p>
            <a:pPr lvl="1">
              <a:buClrTx/>
              <a:buSzPct val="100000"/>
              <a:buFont typeface="Arial" panose="020B0604020202020204" pitchFamily="34" charset="0"/>
              <a:buChar char="•"/>
            </a:pPr>
            <a:r>
              <a:rPr lang="en-US" b="0" dirty="0"/>
              <a:t>Traceability </a:t>
            </a:r>
          </a:p>
          <a:p>
            <a:pPr lvl="1">
              <a:buClrTx/>
              <a:buSzPct val="100000"/>
              <a:buFont typeface="Arial" panose="020B0604020202020204" pitchFamily="34" charset="0"/>
              <a:buChar char="•"/>
            </a:pPr>
            <a:r>
              <a:rPr lang="en-US" b="0" dirty="0"/>
              <a:t>Previous GDLS FAIR approval on file to same revision</a:t>
            </a:r>
          </a:p>
          <a:p>
            <a:pPr lvl="2">
              <a:buClrTx/>
              <a:buSzPct val="100000"/>
              <a:buFont typeface="Arial" panose="020B0604020202020204" pitchFamily="34" charset="0"/>
              <a:buChar char="•"/>
            </a:pPr>
            <a:r>
              <a:rPr lang="en-US" b="0" dirty="0"/>
              <a:t>No changes occurred since last FAIR approval </a:t>
            </a:r>
          </a:p>
          <a:p>
            <a:pPr>
              <a:buClrTx/>
              <a:buSzPct val="100000"/>
              <a:buFont typeface="Arial" panose="020B0604020202020204" pitchFamily="34" charset="0"/>
              <a:buChar char="•"/>
            </a:pPr>
            <a:r>
              <a:rPr lang="en-US" sz="2400" b="0" dirty="0"/>
              <a:t>Once verification of TDP has been found compliant to PO requirements, inspection delegate can stamp the packing list and release for shipment</a:t>
            </a:r>
          </a:p>
          <a:p>
            <a:pPr lvl="0"/>
            <a:endParaRPr lang="en-US" sz="2000" dirty="0"/>
          </a:p>
        </p:txBody>
      </p:sp>
      <p:pic>
        <p:nvPicPr>
          <p:cNvPr id="7" name="Picture 6">
            <a:extLst>
              <a:ext uri="{FF2B5EF4-FFF2-40B4-BE49-F238E27FC236}">
                <a16:creationId xmlns:a16="http://schemas.microsoft.com/office/drawing/2014/main" id="{08A149A8-3EE8-3D0F-5E4C-B8972AB897F4}"/>
              </a:ext>
            </a:extLst>
          </p:cNvPr>
          <p:cNvPicPr>
            <a:picLocks noChangeAspect="1"/>
          </p:cNvPicPr>
          <p:nvPr/>
        </p:nvPicPr>
        <p:blipFill>
          <a:blip r:embed="rId5"/>
          <a:stretch>
            <a:fillRect/>
          </a:stretch>
        </p:blipFill>
        <p:spPr>
          <a:xfrm>
            <a:off x="9316597" y="2201544"/>
            <a:ext cx="2253104" cy="2299720"/>
          </a:xfrm>
          <a:prstGeom prst="rect">
            <a:avLst/>
          </a:prstGeom>
        </p:spPr>
      </p:pic>
      <p:pic>
        <p:nvPicPr>
          <p:cNvPr id="3" name="slide 31">
            <a:hlinkClick r:id="" action="ppaction://media"/>
            <a:extLst>
              <a:ext uri="{FF2B5EF4-FFF2-40B4-BE49-F238E27FC236}">
                <a16:creationId xmlns:a16="http://schemas.microsoft.com/office/drawing/2014/main" id="{CD05E3DE-D93E-94D1-6E49-DC507D24639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595945" y="5720295"/>
            <a:ext cx="609600" cy="609600"/>
          </a:xfrm>
          <a:prstGeom prst="rect">
            <a:avLst/>
          </a:prstGeom>
        </p:spPr>
      </p:pic>
      <p:sp>
        <p:nvSpPr>
          <p:cNvPr id="9" name="Action Button: Blank 8">
            <a:hlinkClick r:id="" action="ppaction://hlinkshowjump?jump=nextslide" highlightClick="1"/>
            <a:extLst>
              <a:ext uri="{FF2B5EF4-FFF2-40B4-BE49-F238E27FC236}">
                <a16:creationId xmlns:a16="http://schemas.microsoft.com/office/drawing/2014/main" id="{DD5AF408-6C26-1C5C-3986-F0C96BAC4A08}"/>
              </a:ext>
            </a:extLst>
          </p:cNvPr>
          <p:cNvSpPr/>
          <p:nvPr/>
        </p:nvSpPr>
        <p:spPr>
          <a:xfrm>
            <a:off x="10971390" y="5762337"/>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8" name="Footer Placeholder 5">
            <a:extLst>
              <a:ext uri="{FF2B5EF4-FFF2-40B4-BE49-F238E27FC236}">
                <a16:creationId xmlns:a16="http://schemas.microsoft.com/office/drawing/2014/main" id="{655BFFD6-E8B6-A454-DD7A-928A810331D2}"/>
              </a:ext>
            </a:extLst>
          </p:cNvPr>
          <p:cNvSpPr>
            <a:spLocks noGrp="1"/>
          </p:cNvSpPr>
          <p:nvPr>
            <p:ph type="ftr" sz="quarter" idx="11"/>
          </p:nvPr>
        </p:nvSpPr>
        <p:spPr>
          <a:xfrm>
            <a:off x="1365176" y="6403467"/>
            <a:ext cx="4114800" cy="231140"/>
          </a:xfrm>
        </p:spPr>
        <p:txBody>
          <a:bodyPr/>
          <a:lstStyle/>
          <a:p>
            <a:r>
              <a:rPr lang="en-US" dirty="0"/>
              <a:t>Inspection Delegation Training </a:t>
            </a:r>
          </a:p>
        </p:txBody>
      </p:sp>
      <p:sp>
        <p:nvSpPr>
          <p:cNvPr id="10" name="Action Button: Blank 9">
            <a:hlinkClick r:id="" action="ppaction://hlinkshowjump?jump=previousslide" highlightClick="1"/>
            <a:extLst>
              <a:ext uri="{FF2B5EF4-FFF2-40B4-BE49-F238E27FC236}">
                <a16:creationId xmlns:a16="http://schemas.microsoft.com/office/drawing/2014/main" id="{06C3081A-5265-118F-C183-822C1FA4C75B}"/>
              </a:ext>
            </a:extLst>
          </p:cNvPr>
          <p:cNvSpPr/>
          <p:nvPr/>
        </p:nvSpPr>
        <p:spPr>
          <a:xfrm>
            <a:off x="104191" y="5603033"/>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2026245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598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95A45-F600-2DA9-288D-B481F5AE8D7C}"/>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6852759-50FB-DBA8-A034-EC6C840D63E0}"/>
              </a:ext>
            </a:extLst>
          </p:cNvPr>
          <p:cNvSpPr>
            <a:spLocks noGrp="1"/>
          </p:cNvSpPr>
          <p:nvPr>
            <p:ph type="sldNum" sz="quarter" idx="12"/>
          </p:nvPr>
        </p:nvSpPr>
        <p:spPr/>
        <p:txBody>
          <a:bodyPr/>
          <a:lstStyle/>
          <a:p>
            <a:fld id="{46D507DF-A415-2043-B4B3-76126E56026E}" type="slidenum">
              <a:rPr lang="en-US" smtClean="0"/>
              <a:pPr/>
              <a:t>31</a:t>
            </a:fld>
            <a:endParaRPr lang="en-US" dirty="0"/>
          </a:p>
        </p:txBody>
      </p:sp>
      <p:sp>
        <p:nvSpPr>
          <p:cNvPr id="2" name="Title 1">
            <a:extLst>
              <a:ext uri="{FF2B5EF4-FFF2-40B4-BE49-F238E27FC236}">
                <a16:creationId xmlns:a16="http://schemas.microsoft.com/office/drawing/2014/main" id="{230217CD-232F-11C5-B0E5-F592DB54207F}"/>
              </a:ext>
            </a:extLst>
          </p:cNvPr>
          <p:cNvSpPr txBox="1">
            <a:spLocks/>
          </p:cNvSpPr>
          <p:nvPr/>
        </p:nvSpPr>
        <p:spPr>
          <a:xfrm>
            <a:off x="166513" y="0"/>
            <a:ext cx="10748433" cy="910702"/>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r>
              <a:rPr lang="en-US" sz="4000" b="1" dirty="0">
                <a:latin typeface="+mn-lt"/>
              </a:rPr>
              <a:t>Vendor Inspection Delegation Audit (VIDA)</a:t>
            </a:r>
          </a:p>
        </p:txBody>
      </p:sp>
      <p:sp>
        <p:nvSpPr>
          <p:cNvPr id="3" name="Content Placeholder 2">
            <a:extLst>
              <a:ext uri="{FF2B5EF4-FFF2-40B4-BE49-F238E27FC236}">
                <a16:creationId xmlns:a16="http://schemas.microsoft.com/office/drawing/2014/main" id="{732A21A9-1E2F-A794-087F-847C9CE1FB62}"/>
              </a:ext>
            </a:extLst>
          </p:cNvPr>
          <p:cNvSpPr txBox="1">
            <a:spLocks/>
          </p:cNvSpPr>
          <p:nvPr/>
        </p:nvSpPr>
        <p:spPr>
          <a:xfrm>
            <a:off x="470605" y="721296"/>
            <a:ext cx="7152838" cy="5415407"/>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1500" b="0" i="0" kern="1200">
                <a:solidFill>
                  <a:schemeClr val="tx1"/>
                </a:solidFill>
                <a:latin typeface="+mn-lt"/>
                <a:ea typeface="+mn-ea"/>
                <a:cs typeface="+mn-cs"/>
              </a:defRPr>
            </a:lvl1pPr>
            <a:lvl2pPr marL="173038" indent="-168275" algn="l" defTabSz="914400" rtl="0" eaLnBrk="1" latinLnBrk="0" hangingPunct="1">
              <a:lnSpc>
                <a:spcPct val="100000"/>
              </a:lnSpc>
              <a:spcBef>
                <a:spcPts val="500"/>
              </a:spcBef>
              <a:buSzPct val="80000"/>
              <a:buFont typeface="System Font Regular"/>
              <a:buChar char="−"/>
              <a:tabLst/>
              <a:defRPr sz="1400" kern="1200">
                <a:solidFill>
                  <a:schemeClr val="tx1"/>
                </a:solidFill>
                <a:latin typeface="+mn-lt"/>
                <a:ea typeface="+mn-ea"/>
                <a:cs typeface="+mn-cs"/>
              </a:defRPr>
            </a:lvl2pPr>
            <a:lvl3pPr marL="287338" indent="-114300" algn="l" defTabSz="914400" rtl="0" eaLnBrk="1" latinLnBrk="0" hangingPunct="1">
              <a:lnSpc>
                <a:spcPct val="100000"/>
              </a:lnSpc>
              <a:spcBef>
                <a:spcPts val="500"/>
              </a:spcBef>
              <a:buSzPct val="80000"/>
              <a:buFont typeface="Wingdings" pitchFamily="2" charset="2"/>
              <a:buChar char="§"/>
              <a:tabLst/>
              <a:defRPr sz="1200" kern="1200">
                <a:solidFill>
                  <a:schemeClr val="tx1"/>
                </a:solidFill>
                <a:latin typeface="+mn-lt"/>
                <a:ea typeface="+mn-ea"/>
                <a:cs typeface="+mn-cs"/>
              </a:defRPr>
            </a:lvl3pPr>
            <a:lvl4pPr marL="400050" indent="-112713" algn="l" defTabSz="914400" rtl="0" eaLnBrk="1" latinLnBrk="0" hangingPunct="1">
              <a:lnSpc>
                <a:spcPct val="100000"/>
              </a:lnSpc>
              <a:spcBef>
                <a:spcPts val="500"/>
              </a:spcBef>
              <a:buSzPct val="80000"/>
              <a:buFont typeface="System Font Regular"/>
              <a:buChar char="−"/>
              <a:tabLst/>
              <a:defRPr sz="1100" kern="1200">
                <a:solidFill>
                  <a:schemeClr val="tx1"/>
                </a:solidFill>
                <a:latin typeface="+mn-lt"/>
                <a:ea typeface="+mn-ea"/>
                <a:cs typeface="+mn-cs"/>
              </a:defRPr>
            </a:lvl4pPr>
            <a:lvl5pPr marL="514350" indent="-114300" algn="l" defTabSz="914400" rtl="0" eaLnBrk="1" latinLnBrk="0" hangingPunct="1">
              <a:lnSpc>
                <a:spcPct val="100000"/>
              </a:lnSpc>
              <a:spcBef>
                <a:spcPts val="500"/>
              </a:spcBef>
              <a:buSzPct val="80000"/>
              <a:buFont typeface="Wingdings" pitchFamily="2" charset="2"/>
              <a:buChar char="§"/>
              <a:tabLst/>
              <a:defRPr sz="1050" kern="1200">
                <a:solidFill>
                  <a:schemeClr val="tx1"/>
                </a:solidFill>
                <a:latin typeface="+mn-lt"/>
                <a:ea typeface="+mn-ea"/>
                <a:cs typeface="+mn-cs"/>
              </a:defRPr>
            </a:lvl5pPr>
            <a:lvl6pPr marL="6286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6pPr>
            <a:lvl7pPr marL="742950" indent="-114300"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7pPr>
            <a:lvl8pPr marL="8572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8pPr>
            <a:lvl9pPr marL="976313" indent="-119063"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9pPr>
          </a:lstStyle>
          <a:p>
            <a:pPr>
              <a:buFont typeface="Arial" panose="020B0604020202020204" pitchFamily="34" charset="0"/>
              <a:buChar char="•"/>
            </a:pPr>
            <a:r>
              <a:rPr lang="en-US" sz="2400" dirty="0"/>
              <a:t>Supplier will be subject to GDLS VIDA audit</a:t>
            </a:r>
          </a:p>
          <a:p>
            <a:pPr>
              <a:buFont typeface="Arial" panose="020B0604020202020204" pitchFamily="34" charset="0"/>
              <a:buChar char="•"/>
            </a:pPr>
            <a:r>
              <a:rPr lang="en-US" sz="2400" dirty="0"/>
              <a:t>Done on a periodic basis</a:t>
            </a:r>
          </a:p>
          <a:p>
            <a:pPr lvl="1">
              <a:buFont typeface="Arial" panose="020B0604020202020204" pitchFamily="34" charset="0"/>
              <a:buChar char="•"/>
            </a:pPr>
            <a:r>
              <a:rPr lang="en-US" sz="2400" dirty="0"/>
              <a:t>Either self led or GDLS led</a:t>
            </a:r>
          </a:p>
          <a:p>
            <a:pPr>
              <a:buFont typeface="Arial" panose="020B0604020202020204" pitchFamily="34" charset="0"/>
              <a:buChar char="•"/>
            </a:pPr>
            <a:r>
              <a:rPr lang="en-US" sz="2400" dirty="0"/>
              <a:t>Yearly training is required</a:t>
            </a:r>
          </a:p>
          <a:p>
            <a:pPr>
              <a:buFont typeface="Arial" panose="020B0604020202020204" pitchFamily="34" charset="0"/>
              <a:buChar char="•"/>
            </a:pPr>
            <a:r>
              <a:rPr lang="en-US" sz="2400" dirty="0"/>
              <a:t>To help expedite the on-site visit prepare information in advance</a:t>
            </a:r>
          </a:p>
          <a:p>
            <a:pPr>
              <a:buFont typeface="Arial" panose="020B0604020202020204" pitchFamily="34" charset="0"/>
              <a:buChar char="•"/>
            </a:pPr>
            <a:r>
              <a:rPr lang="en-US" sz="2400" dirty="0"/>
              <a:t>Performance history is distributed monthly and will need to be available for VIDA audit</a:t>
            </a:r>
          </a:p>
          <a:p>
            <a:pPr>
              <a:buFont typeface="Arial" panose="020B0604020202020204" pitchFamily="34" charset="0"/>
              <a:buChar char="•"/>
            </a:pPr>
            <a:r>
              <a:rPr lang="en-US" sz="2400" dirty="0"/>
              <a:t>Failure to complete the VIDA may result in suspension or removal of ID stamps</a:t>
            </a:r>
          </a:p>
          <a:p>
            <a:pPr>
              <a:buFont typeface="Arial" panose="020B0604020202020204" pitchFamily="34" charset="0"/>
              <a:buChar char="•"/>
            </a:pPr>
            <a:r>
              <a:rPr lang="en-US" sz="2400" dirty="0"/>
              <a:t>Successful completion of the audit will guarantee continued partnership in the ID Program</a:t>
            </a:r>
          </a:p>
        </p:txBody>
      </p:sp>
      <p:pic>
        <p:nvPicPr>
          <p:cNvPr id="6" name="Picture 5">
            <a:extLst>
              <a:ext uri="{FF2B5EF4-FFF2-40B4-BE49-F238E27FC236}">
                <a16:creationId xmlns:a16="http://schemas.microsoft.com/office/drawing/2014/main" id="{1BF78B1D-7F3C-E8EB-1774-2CC174BFBD4F}"/>
              </a:ext>
            </a:extLst>
          </p:cNvPr>
          <p:cNvPicPr>
            <a:picLocks noChangeAspect="1"/>
          </p:cNvPicPr>
          <p:nvPr/>
        </p:nvPicPr>
        <p:blipFill>
          <a:blip r:embed="rId5"/>
          <a:stretch>
            <a:fillRect/>
          </a:stretch>
        </p:blipFill>
        <p:spPr>
          <a:xfrm>
            <a:off x="7623443" y="807595"/>
            <a:ext cx="4241179" cy="5512810"/>
          </a:xfrm>
          <a:prstGeom prst="rect">
            <a:avLst/>
          </a:prstGeom>
        </p:spPr>
      </p:pic>
      <p:pic>
        <p:nvPicPr>
          <p:cNvPr id="7" name="slide 32">
            <a:hlinkClick r:id="" action="ppaction://media"/>
            <a:extLst>
              <a:ext uri="{FF2B5EF4-FFF2-40B4-BE49-F238E27FC236}">
                <a16:creationId xmlns:a16="http://schemas.microsoft.com/office/drawing/2014/main" id="{1E999180-56DA-58F7-5D1A-01424B5775B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468368" y="5772529"/>
            <a:ext cx="609600" cy="609600"/>
          </a:xfrm>
          <a:prstGeom prst="rect">
            <a:avLst/>
          </a:prstGeom>
        </p:spPr>
      </p:pic>
      <p:sp>
        <p:nvSpPr>
          <p:cNvPr id="9" name="Action Button: Blank 8">
            <a:hlinkClick r:id="" action="ppaction://hlinkshowjump?jump=nextslide" highlightClick="1"/>
            <a:extLst>
              <a:ext uri="{FF2B5EF4-FFF2-40B4-BE49-F238E27FC236}">
                <a16:creationId xmlns:a16="http://schemas.microsoft.com/office/drawing/2014/main" id="{6D0B6548-0689-E585-3366-95A9B586C0BF}"/>
              </a:ext>
            </a:extLst>
          </p:cNvPr>
          <p:cNvSpPr/>
          <p:nvPr/>
        </p:nvSpPr>
        <p:spPr>
          <a:xfrm>
            <a:off x="10703500" y="6382129"/>
            <a:ext cx="761821" cy="454533"/>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8" name="Footer Placeholder 5">
            <a:extLst>
              <a:ext uri="{FF2B5EF4-FFF2-40B4-BE49-F238E27FC236}">
                <a16:creationId xmlns:a16="http://schemas.microsoft.com/office/drawing/2014/main" id="{045185C1-92BD-55EF-8B8F-C339A9ABC904}"/>
              </a:ext>
            </a:extLst>
          </p:cNvPr>
          <p:cNvSpPr>
            <a:spLocks noGrp="1"/>
          </p:cNvSpPr>
          <p:nvPr>
            <p:ph type="ftr" sz="quarter" idx="11"/>
          </p:nvPr>
        </p:nvSpPr>
        <p:spPr>
          <a:xfrm>
            <a:off x="1144459" y="6382129"/>
            <a:ext cx="4114800" cy="231140"/>
          </a:xfrm>
        </p:spPr>
        <p:txBody>
          <a:bodyPr/>
          <a:lstStyle/>
          <a:p>
            <a:r>
              <a:rPr lang="en-US" dirty="0"/>
              <a:t>Inspection Delegation Training </a:t>
            </a:r>
          </a:p>
        </p:txBody>
      </p:sp>
      <p:sp>
        <p:nvSpPr>
          <p:cNvPr id="10" name="Action Button: Blank 9">
            <a:hlinkClick r:id="" action="ppaction://hlinkshowjump?jump=previousslide" highlightClick="1"/>
            <a:extLst>
              <a:ext uri="{FF2B5EF4-FFF2-40B4-BE49-F238E27FC236}">
                <a16:creationId xmlns:a16="http://schemas.microsoft.com/office/drawing/2014/main" id="{0F3012EA-8BED-169E-0577-A43002480769}"/>
              </a:ext>
            </a:extLst>
          </p:cNvPr>
          <p:cNvSpPr/>
          <p:nvPr/>
        </p:nvSpPr>
        <p:spPr>
          <a:xfrm>
            <a:off x="3036577" y="6087227"/>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1128022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901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F91FCA-18DE-AA24-57E1-4062E834F46C}"/>
              </a:ext>
            </a:extLst>
          </p:cNvPr>
          <p:cNvSpPr>
            <a:spLocks noGrp="1"/>
          </p:cNvSpPr>
          <p:nvPr>
            <p:ph type="sldNum" sz="quarter" idx="12"/>
          </p:nvPr>
        </p:nvSpPr>
        <p:spPr/>
        <p:txBody>
          <a:bodyPr/>
          <a:lstStyle/>
          <a:p>
            <a:fld id="{46D507DF-A415-2043-B4B3-76126E56026E}" type="slidenum">
              <a:rPr lang="en-US" smtClean="0"/>
              <a:pPr/>
              <a:t>32</a:t>
            </a:fld>
            <a:endParaRPr lang="en-US" dirty="0"/>
          </a:p>
        </p:txBody>
      </p:sp>
      <p:sp>
        <p:nvSpPr>
          <p:cNvPr id="6" name="Rectangle 18">
            <a:extLst>
              <a:ext uri="{FF2B5EF4-FFF2-40B4-BE49-F238E27FC236}">
                <a16:creationId xmlns:a16="http://schemas.microsoft.com/office/drawing/2014/main" id="{F0FA75F5-940A-950D-FA47-56C2A6EBD5FC}"/>
              </a:ext>
            </a:extLst>
          </p:cNvPr>
          <p:cNvSpPr txBox="1">
            <a:spLocks noChangeArrowheads="1"/>
          </p:cNvSpPr>
          <p:nvPr/>
        </p:nvSpPr>
        <p:spPr>
          <a:xfrm>
            <a:off x="301912" y="179390"/>
            <a:ext cx="10748433" cy="891174"/>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Inspection Delegate Responsibilities</a:t>
            </a:r>
            <a:endParaRPr lang="en-US" sz="2400" b="1" dirty="0">
              <a:latin typeface="+mn-lt"/>
            </a:endParaRPr>
          </a:p>
        </p:txBody>
      </p:sp>
      <p:sp>
        <p:nvSpPr>
          <p:cNvPr id="7" name="Content Placeholder 2">
            <a:extLst>
              <a:ext uri="{FF2B5EF4-FFF2-40B4-BE49-F238E27FC236}">
                <a16:creationId xmlns:a16="http://schemas.microsoft.com/office/drawing/2014/main" id="{33484ECE-2D0A-C223-1F4A-DB38A52367A1}"/>
              </a:ext>
            </a:extLst>
          </p:cNvPr>
          <p:cNvSpPr txBox="1">
            <a:spLocks/>
          </p:cNvSpPr>
          <p:nvPr/>
        </p:nvSpPr>
        <p:spPr bwMode="auto">
          <a:xfrm>
            <a:off x="438823" y="1070564"/>
            <a:ext cx="11451265" cy="304203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ct val="20000"/>
              </a:spcBef>
              <a:spcAft>
                <a:spcPct val="0"/>
              </a:spcAft>
              <a:buClr>
                <a:srgbClr val="000099"/>
              </a:buClr>
              <a:buSzPct val="120000"/>
              <a:buChar char="•"/>
              <a:defRPr sz="2800">
                <a:solidFill>
                  <a:schemeClr val="tx1"/>
                </a:solidFill>
                <a:latin typeface="+mn-lt"/>
                <a:ea typeface="+mn-ea"/>
                <a:cs typeface="+mn-cs"/>
              </a:defRPr>
            </a:lvl1pPr>
            <a:lvl2pPr marL="630238" indent="-287338" algn="l" rtl="0" eaLnBrk="0" fontAlgn="base" hangingPunct="0">
              <a:spcBef>
                <a:spcPct val="20000"/>
              </a:spcBef>
              <a:spcAft>
                <a:spcPct val="0"/>
              </a:spcAft>
              <a:buClr>
                <a:srgbClr val="000099"/>
              </a:buClr>
              <a:buSzPct val="120000"/>
              <a:buFont typeface="Arial" charset="0"/>
              <a:buChar char="–"/>
              <a:defRPr sz="2400">
                <a:solidFill>
                  <a:schemeClr val="tx1"/>
                </a:solidFill>
                <a:latin typeface="+mn-lt"/>
              </a:defRPr>
            </a:lvl2pPr>
            <a:lvl3pPr marL="969963" indent="-225425" algn="l" rtl="0" eaLnBrk="0" fontAlgn="base" hangingPunct="0">
              <a:spcBef>
                <a:spcPct val="20000"/>
              </a:spcBef>
              <a:spcAft>
                <a:spcPct val="0"/>
              </a:spcAft>
              <a:buClr>
                <a:srgbClr val="000099"/>
              </a:buClr>
              <a:buSzPct val="120000"/>
              <a:buFont typeface="Arial" charset="0"/>
              <a:buChar char="–"/>
              <a:defRPr sz="2000">
                <a:solidFill>
                  <a:schemeClr val="tx1"/>
                </a:solidFill>
                <a:latin typeface="+mn-lt"/>
              </a:defRPr>
            </a:lvl3pPr>
            <a:lvl4pPr marL="1317625" indent="-233363"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4pPr>
            <a:lvl5pPr marL="1655763" indent="-223838"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5pPr>
            <a:lvl6pPr marL="2112963" indent="-223838" algn="l" rtl="0" fontAlgn="base">
              <a:spcBef>
                <a:spcPct val="20000"/>
              </a:spcBef>
              <a:spcAft>
                <a:spcPct val="0"/>
              </a:spcAft>
              <a:buClr>
                <a:srgbClr val="000099"/>
              </a:buClr>
              <a:buSzPct val="120000"/>
              <a:buFont typeface="Arial" charset="0"/>
              <a:buChar char="–"/>
              <a:defRPr>
                <a:solidFill>
                  <a:schemeClr val="tx1"/>
                </a:solidFill>
                <a:latin typeface="+mn-lt"/>
              </a:defRPr>
            </a:lvl6pPr>
            <a:lvl7pPr marL="2570163" indent="-223838" algn="l" rtl="0" fontAlgn="base">
              <a:spcBef>
                <a:spcPct val="20000"/>
              </a:spcBef>
              <a:spcAft>
                <a:spcPct val="0"/>
              </a:spcAft>
              <a:buClr>
                <a:srgbClr val="000099"/>
              </a:buClr>
              <a:buSzPct val="120000"/>
              <a:buFont typeface="Arial" charset="0"/>
              <a:buChar char="–"/>
              <a:defRPr>
                <a:solidFill>
                  <a:schemeClr val="tx1"/>
                </a:solidFill>
                <a:latin typeface="+mn-lt"/>
              </a:defRPr>
            </a:lvl7pPr>
            <a:lvl8pPr marL="3027363" indent="-223838" algn="l" rtl="0" fontAlgn="base">
              <a:spcBef>
                <a:spcPct val="20000"/>
              </a:spcBef>
              <a:spcAft>
                <a:spcPct val="0"/>
              </a:spcAft>
              <a:buClr>
                <a:srgbClr val="000099"/>
              </a:buClr>
              <a:buSzPct val="120000"/>
              <a:buFont typeface="Arial" charset="0"/>
              <a:buChar char="–"/>
              <a:defRPr>
                <a:solidFill>
                  <a:schemeClr val="tx1"/>
                </a:solidFill>
                <a:latin typeface="+mn-lt"/>
              </a:defRPr>
            </a:lvl8pPr>
            <a:lvl9pPr marL="3484563" indent="-223838" algn="l" rtl="0" fontAlgn="base">
              <a:spcBef>
                <a:spcPct val="20000"/>
              </a:spcBef>
              <a:spcAft>
                <a:spcPct val="0"/>
              </a:spcAft>
              <a:buClr>
                <a:srgbClr val="000099"/>
              </a:buClr>
              <a:buSzPct val="120000"/>
              <a:buFont typeface="Arial" charset="0"/>
              <a:buChar char="–"/>
              <a:defRPr>
                <a:solidFill>
                  <a:schemeClr val="tx1"/>
                </a:solidFill>
                <a:latin typeface="+mn-lt"/>
              </a:defRPr>
            </a:lvl9pPr>
          </a:lstStyle>
          <a:p>
            <a:pPr>
              <a:buClrTx/>
              <a:buSzPct val="100000"/>
              <a:buFont typeface="Arial" panose="020B0604020202020204" pitchFamily="34" charset="0"/>
              <a:buChar char="•"/>
              <a:defRPr/>
            </a:pPr>
            <a:r>
              <a:rPr lang="en-US" sz="1600" b="0" kern="0" dirty="0"/>
              <a:t>Have a copy and review the GDLS or GDLS-C P.O. during the inspection </a:t>
            </a:r>
          </a:p>
          <a:p>
            <a:pPr>
              <a:buClrTx/>
              <a:buSzPct val="100000"/>
              <a:buFont typeface="Arial" panose="020B0604020202020204" pitchFamily="34" charset="0"/>
              <a:buChar char="•"/>
              <a:defRPr/>
            </a:pPr>
            <a:r>
              <a:rPr lang="en-US" sz="1600" b="0" kern="0" dirty="0"/>
              <a:t>Have a copy of the GDLS or GDLS-C Print (same part # &amp; revision level per P.O.) </a:t>
            </a:r>
          </a:p>
          <a:p>
            <a:pPr>
              <a:buClrTx/>
              <a:buSzPct val="100000"/>
              <a:buFont typeface="Arial" panose="020B0604020202020204" pitchFamily="34" charset="0"/>
              <a:buChar char="•"/>
              <a:defRPr/>
            </a:pPr>
            <a:r>
              <a:rPr lang="en-US" sz="1600" b="0" kern="0" dirty="0"/>
              <a:t>Know if a previous First Article Inspection (FAI) has been completed or if a full or partial FAI is required prior to shipment</a:t>
            </a:r>
          </a:p>
          <a:p>
            <a:pPr>
              <a:buClrTx/>
              <a:buSzPct val="100000"/>
              <a:buFont typeface="Arial" panose="020B0604020202020204" pitchFamily="34" charset="0"/>
              <a:buChar char="•"/>
              <a:defRPr/>
            </a:pPr>
            <a:r>
              <a:rPr lang="en-US" sz="1600" b="0" kern="0" dirty="0"/>
              <a:t>Review the GDLS Quality Clauses listed on the PO and confirm the requirements have been met (If quality clauses are in error or N/A contact your buyer for resolution)</a:t>
            </a:r>
          </a:p>
          <a:p>
            <a:pPr>
              <a:buClrTx/>
              <a:buSzPct val="100000"/>
              <a:buFont typeface="Arial" panose="020B0604020202020204" pitchFamily="34" charset="0"/>
              <a:buChar char="•"/>
              <a:defRPr/>
            </a:pPr>
            <a:r>
              <a:rPr lang="en-US" sz="1600" b="0" kern="0" dirty="0"/>
              <a:t>Know if any changes have occurred in design, manufacturing process, materials, location, sub-tier supplier sources since the last FAI was approved </a:t>
            </a:r>
          </a:p>
          <a:p>
            <a:pPr>
              <a:buClrTx/>
              <a:buSzPct val="100000"/>
              <a:buFont typeface="Arial" panose="020B0604020202020204" pitchFamily="34" charset="0"/>
              <a:buChar char="•"/>
              <a:defRPr/>
            </a:pPr>
            <a:r>
              <a:rPr lang="en-US" sz="1600" b="0" kern="0" dirty="0"/>
              <a:t>In-Process and Final Inspection are complete in accordance with GDLS and internal supplier requirements </a:t>
            </a:r>
          </a:p>
          <a:p>
            <a:pPr>
              <a:buClrTx/>
              <a:buSzPct val="100000"/>
              <a:buFont typeface="Arial" panose="020B0604020202020204" pitchFamily="34" charset="0"/>
              <a:buChar char="•"/>
              <a:defRPr/>
            </a:pPr>
            <a:r>
              <a:rPr lang="en-US" sz="1600" b="0" kern="0" dirty="0"/>
              <a:t>Process monitoring to assure items such as settings on weld machines, work instruction compliance, cure times, etc. are followed </a:t>
            </a:r>
          </a:p>
          <a:p>
            <a:pPr lvl="1">
              <a:buClrTx/>
              <a:buSzPct val="100000"/>
              <a:buFont typeface="Arial" panose="020B0604020202020204" pitchFamily="34" charset="0"/>
              <a:buChar char="•"/>
              <a:defRPr/>
            </a:pPr>
            <a:r>
              <a:rPr lang="en-US" sz="1600" b="0" kern="0" dirty="0"/>
              <a:t>Verification of items such as weld sample approval, material certifications, first article test approval, control test approval are  current </a:t>
            </a:r>
          </a:p>
          <a:p>
            <a:pPr lvl="1">
              <a:buClrTx/>
              <a:buSzPct val="100000"/>
              <a:buFont typeface="Arial" panose="020B0604020202020204" pitchFamily="34" charset="0"/>
              <a:buChar char="•"/>
              <a:defRPr/>
            </a:pPr>
            <a:r>
              <a:rPr lang="en-US" sz="1600" b="0" kern="0" dirty="0"/>
              <a:t>Document FAI on the GDLS FAI Forms found on our website: </a:t>
            </a:r>
            <a:r>
              <a:rPr lang="en-US" sz="1600" b="0" u="sng" kern="0" dirty="0"/>
              <a:t>https://www.gdls.com</a:t>
            </a:r>
            <a:endParaRPr lang="en-US" sz="1600" b="0" kern="0" dirty="0"/>
          </a:p>
          <a:p>
            <a:pPr>
              <a:buClrTx/>
              <a:buSzPct val="100000"/>
              <a:buFont typeface="Arial" panose="020B0604020202020204" pitchFamily="34" charset="0"/>
              <a:buChar char="•"/>
              <a:defRPr/>
            </a:pPr>
            <a:r>
              <a:rPr lang="en-US" sz="1600" b="0" kern="0" dirty="0"/>
              <a:t>Assure all requirements of the P.O. and Print have been met </a:t>
            </a:r>
          </a:p>
          <a:p>
            <a:pPr>
              <a:buClrTx/>
              <a:buSzPct val="100000"/>
              <a:buFont typeface="Arial" panose="020B0604020202020204" pitchFamily="34" charset="0"/>
              <a:buChar char="•"/>
              <a:defRPr/>
            </a:pPr>
            <a:r>
              <a:rPr lang="en-US" sz="1600" b="0" kern="0" dirty="0"/>
              <a:t>If you have questions, call your GDLS Regional SQA Manager: </a:t>
            </a:r>
            <a:r>
              <a:rPr lang="en-US" sz="1600" b="0" u="sng" kern="0" dirty="0"/>
              <a:t>https://www.gdls.com</a:t>
            </a:r>
          </a:p>
          <a:p>
            <a:pPr>
              <a:buClrTx/>
              <a:buSzPct val="100000"/>
              <a:buFont typeface="Arial" panose="020B0604020202020204" pitchFamily="34" charset="0"/>
              <a:buChar char="•"/>
              <a:defRPr/>
            </a:pPr>
            <a:r>
              <a:rPr lang="en-US" sz="1600" dirty="0"/>
              <a:t>Each part number shipped under the ID program with QJ21 as a clause on the PO must have a FAIR approved by a GDLS SQA Inspector or GDLS Regional Manager prior to the Supplier’s Inspection Delegate stamping packing slips</a:t>
            </a:r>
            <a:endParaRPr lang="en-US" sz="1600" b="0" dirty="0"/>
          </a:p>
          <a:p>
            <a:pPr marL="0" indent="0">
              <a:buNone/>
              <a:defRPr/>
            </a:pPr>
            <a:endParaRPr lang="en-US" sz="1600" kern="0" dirty="0"/>
          </a:p>
          <a:p>
            <a:pPr>
              <a:defRPr/>
            </a:pPr>
            <a:endParaRPr lang="en-US" kern="0" dirty="0"/>
          </a:p>
        </p:txBody>
      </p:sp>
      <p:pic>
        <p:nvPicPr>
          <p:cNvPr id="2" name="slide 33">
            <a:hlinkClick r:id="" action="ppaction://media"/>
            <a:extLst>
              <a:ext uri="{FF2B5EF4-FFF2-40B4-BE49-F238E27FC236}">
                <a16:creationId xmlns:a16="http://schemas.microsoft.com/office/drawing/2014/main" id="{4FA14FA7-F430-CD4E-7BEA-47E783C852E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271556" y="4433622"/>
            <a:ext cx="609600" cy="609600"/>
          </a:xfrm>
          <a:prstGeom prst="rect">
            <a:avLst/>
          </a:prstGeom>
        </p:spPr>
      </p:pic>
      <p:sp>
        <p:nvSpPr>
          <p:cNvPr id="8" name="Action Button: Blank 7">
            <a:hlinkClick r:id="" action="ppaction://hlinkshowjump?jump=nextslide" highlightClick="1"/>
            <a:extLst>
              <a:ext uri="{FF2B5EF4-FFF2-40B4-BE49-F238E27FC236}">
                <a16:creationId xmlns:a16="http://schemas.microsoft.com/office/drawing/2014/main" id="{4DC1FA71-3DD5-736E-C24B-82A31195DD7C}"/>
              </a:ext>
            </a:extLst>
          </p:cNvPr>
          <p:cNvSpPr/>
          <p:nvPr/>
        </p:nvSpPr>
        <p:spPr>
          <a:xfrm>
            <a:off x="10582634" y="6067049"/>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A810E304-1479-BD00-95DF-BC3A8FE5AAE0}"/>
              </a:ext>
            </a:extLst>
          </p:cNvPr>
          <p:cNvSpPr>
            <a:spLocks noGrp="1"/>
          </p:cNvSpPr>
          <p:nvPr>
            <p:ph type="ftr" sz="quarter" idx="11"/>
          </p:nvPr>
        </p:nvSpPr>
        <p:spPr>
          <a:xfrm>
            <a:off x="1186501" y="6403467"/>
            <a:ext cx="4114800" cy="231140"/>
          </a:xfrm>
        </p:spPr>
        <p:txBody>
          <a:bodyPr/>
          <a:lstStyle/>
          <a:p>
            <a:r>
              <a:rPr lang="en-US" dirty="0"/>
              <a:t>Inspection Delegation Training </a:t>
            </a:r>
          </a:p>
        </p:txBody>
      </p:sp>
      <p:sp>
        <p:nvSpPr>
          <p:cNvPr id="9" name="Action Button: Blank 8">
            <a:hlinkClick r:id="" action="ppaction://hlinkshowjump?jump=previousslide" highlightClick="1"/>
            <a:extLst>
              <a:ext uri="{FF2B5EF4-FFF2-40B4-BE49-F238E27FC236}">
                <a16:creationId xmlns:a16="http://schemas.microsoft.com/office/drawing/2014/main" id="{1747A620-5941-9EF1-3D88-1585EA3AAB1C}"/>
              </a:ext>
            </a:extLst>
          </p:cNvPr>
          <p:cNvSpPr/>
          <p:nvPr/>
        </p:nvSpPr>
        <p:spPr>
          <a:xfrm>
            <a:off x="3089129" y="6002128"/>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2805507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021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D48EC1E0-49B1-CCD5-EF34-06F898CBAF19}"/>
              </a:ext>
            </a:extLst>
          </p:cNvPr>
          <p:cNvSpPr>
            <a:spLocks noGrp="1"/>
          </p:cNvSpPr>
          <p:nvPr>
            <p:ph type="sldNum" sz="quarter" idx="12"/>
          </p:nvPr>
        </p:nvSpPr>
        <p:spPr/>
        <p:txBody>
          <a:bodyPr/>
          <a:lstStyle/>
          <a:p>
            <a:fld id="{46D507DF-A415-2043-B4B3-76126E56026E}" type="slidenum">
              <a:rPr lang="en-US" smtClean="0"/>
              <a:pPr/>
              <a:t>33</a:t>
            </a:fld>
            <a:endParaRPr lang="en-US" dirty="0"/>
          </a:p>
        </p:txBody>
      </p:sp>
      <p:sp>
        <p:nvSpPr>
          <p:cNvPr id="6" name="Rectangle 18">
            <a:extLst>
              <a:ext uri="{FF2B5EF4-FFF2-40B4-BE49-F238E27FC236}">
                <a16:creationId xmlns:a16="http://schemas.microsoft.com/office/drawing/2014/main" id="{968B4AC8-8FC7-3AF2-3ABD-9DED809CF596}"/>
              </a:ext>
            </a:extLst>
          </p:cNvPr>
          <p:cNvSpPr txBox="1">
            <a:spLocks noChangeArrowheads="1"/>
          </p:cNvSpPr>
          <p:nvPr/>
        </p:nvSpPr>
        <p:spPr>
          <a:xfrm>
            <a:off x="313268" y="184386"/>
            <a:ext cx="10748433" cy="886178"/>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Inspection Delegate Stamp Rules</a:t>
            </a:r>
            <a:endParaRPr lang="en-US" sz="2400" b="1" dirty="0">
              <a:latin typeface="+mn-lt"/>
            </a:endParaRPr>
          </a:p>
        </p:txBody>
      </p:sp>
      <p:sp>
        <p:nvSpPr>
          <p:cNvPr id="7" name="Content Placeholder 2">
            <a:extLst>
              <a:ext uri="{FF2B5EF4-FFF2-40B4-BE49-F238E27FC236}">
                <a16:creationId xmlns:a16="http://schemas.microsoft.com/office/drawing/2014/main" id="{A655890D-7535-0DEC-1D42-2A177A9AB29A}"/>
              </a:ext>
            </a:extLst>
          </p:cNvPr>
          <p:cNvSpPr txBox="1">
            <a:spLocks/>
          </p:cNvSpPr>
          <p:nvPr/>
        </p:nvSpPr>
        <p:spPr bwMode="auto">
          <a:xfrm>
            <a:off x="711069" y="1070564"/>
            <a:ext cx="9615209" cy="480602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ct val="20000"/>
              </a:spcBef>
              <a:spcAft>
                <a:spcPct val="0"/>
              </a:spcAft>
              <a:buClr>
                <a:srgbClr val="000099"/>
              </a:buClr>
              <a:buSzPct val="120000"/>
              <a:buChar char="•"/>
              <a:defRPr sz="2800">
                <a:solidFill>
                  <a:schemeClr val="tx1"/>
                </a:solidFill>
                <a:latin typeface="+mn-lt"/>
                <a:ea typeface="+mn-ea"/>
                <a:cs typeface="+mn-cs"/>
              </a:defRPr>
            </a:lvl1pPr>
            <a:lvl2pPr marL="630238" indent="-287338" algn="l" rtl="0" eaLnBrk="0" fontAlgn="base" hangingPunct="0">
              <a:spcBef>
                <a:spcPct val="20000"/>
              </a:spcBef>
              <a:spcAft>
                <a:spcPct val="0"/>
              </a:spcAft>
              <a:buClr>
                <a:srgbClr val="000099"/>
              </a:buClr>
              <a:buSzPct val="120000"/>
              <a:buFont typeface="Arial" charset="0"/>
              <a:buChar char="–"/>
              <a:defRPr sz="2400">
                <a:solidFill>
                  <a:schemeClr val="tx1"/>
                </a:solidFill>
                <a:latin typeface="+mn-lt"/>
              </a:defRPr>
            </a:lvl2pPr>
            <a:lvl3pPr marL="969963" indent="-225425" algn="l" rtl="0" eaLnBrk="0" fontAlgn="base" hangingPunct="0">
              <a:spcBef>
                <a:spcPct val="20000"/>
              </a:spcBef>
              <a:spcAft>
                <a:spcPct val="0"/>
              </a:spcAft>
              <a:buClr>
                <a:srgbClr val="000099"/>
              </a:buClr>
              <a:buSzPct val="120000"/>
              <a:buFont typeface="Arial" charset="0"/>
              <a:buChar char="–"/>
              <a:defRPr sz="2000">
                <a:solidFill>
                  <a:schemeClr val="tx1"/>
                </a:solidFill>
                <a:latin typeface="+mn-lt"/>
              </a:defRPr>
            </a:lvl3pPr>
            <a:lvl4pPr marL="1317625" indent="-233363"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4pPr>
            <a:lvl5pPr marL="1655763" indent="-223838"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5pPr>
            <a:lvl6pPr marL="2112963" indent="-223838" algn="l" rtl="0" fontAlgn="base">
              <a:spcBef>
                <a:spcPct val="20000"/>
              </a:spcBef>
              <a:spcAft>
                <a:spcPct val="0"/>
              </a:spcAft>
              <a:buClr>
                <a:srgbClr val="000099"/>
              </a:buClr>
              <a:buSzPct val="120000"/>
              <a:buFont typeface="Arial" charset="0"/>
              <a:buChar char="–"/>
              <a:defRPr>
                <a:solidFill>
                  <a:schemeClr val="tx1"/>
                </a:solidFill>
                <a:latin typeface="+mn-lt"/>
              </a:defRPr>
            </a:lvl6pPr>
            <a:lvl7pPr marL="2570163" indent="-223838" algn="l" rtl="0" fontAlgn="base">
              <a:spcBef>
                <a:spcPct val="20000"/>
              </a:spcBef>
              <a:spcAft>
                <a:spcPct val="0"/>
              </a:spcAft>
              <a:buClr>
                <a:srgbClr val="000099"/>
              </a:buClr>
              <a:buSzPct val="120000"/>
              <a:buFont typeface="Arial" charset="0"/>
              <a:buChar char="–"/>
              <a:defRPr>
                <a:solidFill>
                  <a:schemeClr val="tx1"/>
                </a:solidFill>
                <a:latin typeface="+mn-lt"/>
              </a:defRPr>
            </a:lvl7pPr>
            <a:lvl8pPr marL="3027363" indent="-223838" algn="l" rtl="0" fontAlgn="base">
              <a:spcBef>
                <a:spcPct val="20000"/>
              </a:spcBef>
              <a:spcAft>
                <a:spcPct val="0"/>
              </a:spcAft>
              <a:buClr>
                <a:srgbClr val="000099"/>
              </a:buClr>
              <a:buSzPct val="120000"/>
              <a:buFont typeface="Arial" charset="0"/>
              <a:buChar char="–"/>
              <a:defRPr>
                <a:solidFill>
                  <a:schemeClr val="tx1"/>
                </a:solidFill>
                <a:latin typeface="+mn-lt"/>
              </a:defRPr>
            </a:lvl8pPr>
            <a:lvl9pPr marL="3484563" indent="-223838" algn="l" rtl="0" fontAlgn="base">
              <a:spcBef>
                <a:spcPct val="20000"/>
              </a:spcBef>
              <a:spcAft>
                <a:spcPct val="0"/>
              </a:spcAft>
              <a:buClr>
                <a:srgbClr val="000099"/>
              </a:buClr>
              <a:buSzPct val="120000"/>
              <a:buFont typeface="Arial" charset="0"/>
              <a:buChar char="–"/>
              <a:defRPr>
                <a:solidFill>
                  <a:schemeClr val="tx1"/>
                </a:solidFill>
                <a:latin typeface="+mn-lt"/>
              </a:defRPr>
            </a:lvl9pPr>
          </a:lstStyle>
          <a:p>
            <a:pPr marL="0" indent="0">
              <a:buNone/>
              <a:defRPr/>
            </a:pPr>
            <a:r>
              <a:rPr lang="en-US" sz="1800" b="0" u="sng" dirty="0"/>
              <a:t>STAMP RULES: </a:t>
            </a:r>
          </a:p>
          <a:p>
            <a:pPr>
              <a:spcBef>
                <a:spcPts val="1200"/>
              </a:spcBef>
              <a:buClrTx/>
              <a:buFont typeface="Arial" panose="020B0604020202020204" pitchFamily="34" charset="0"/>
              <a:buChar char="•"/>
              <a:defRPr/>
            </a:pPr>
            <a:r>
              <a:rPr lang="en-US" sz="1600" b="0" dirty="0"/>
              <a:t>This stamp will always be kept under personal control and secured from unauthorized use (stamps are not borrowed or loaned). </a:t>
            </a:r>
          </a:p>
          <a:p>
            <a:pPr lvl="1">
              <a:spcBef>
                <a:spcPts val="1200"/>
              </a:spcBef>
              <a:buClrTx/>
              <a:buFont typeface="Arial" panose="020B0604020202020204" pitchFamily="34" charset="0"/>
              <a:buChar char="•"/>
              <a:defRPr/>
            </a:pPr>
            <a:r>
              <a:rPr lang="en-US" sz="1400" b="0" dirty="0"/>
              <a:t>The stamp is like your signature and should be with you or locked up when not in use.</a:t>
            </a:r>
          </a:p>
          <a:p>
            <a:pPr>
              <a:spcBef>
                <a:spcPts val="1200"/>
              </a:spcBef>
              <a:buClrTx/>
              <a:buFont typeface="Arial" panose="020B0604020202020204" pitchFamily="34" charset="0"/>
              <a:buChar char="•"/>
              <a:defRPr/>
            </a:pPr>
            <a:r>
              <a:rPr lang="en-US" sz="1600" b="0" dirty="0"/>
              <a:t>Assignee must have independent authority to accept or reject product shipment(s). Must also be unencumbered from contacting their SQA Regional Manager with any questions or concerns. </a:t>
            </a:r>
          </a:p>
          <a:p>
            <a:pPr>
              <a:spcBef>
                <a:spcPts val="1200"/>
              </a:spcBef>
              <a:buClrTx/>
              <a:buFont typeface="Arial" panose="020B0604020202020204" pitchFamily="34" charset="0"/>
              <a:buChar char="•"/>
              <a:defRPr/>
            </a:pPr>
            <a:r>
              <a:rPr lang="en-US" sz="1600" b="0" dirty="0"/>
              <a:t>Stamp use is only for its intended purpose, the review of GDLS product and documentation (a written/typed stamp number is not valid).  </a:t>
            </a:r>
          </a:p>
          <a:p>
            <a:pPr>
              <a:spcBef>
                <a:spcPts val="1200"/>
              </a:spcBef>
              <a:buClrTx/>
              <a:buFont typeface="Arial" panose="020B0604020202020204" pitchFamily="34" charset="0"/>
              <a:buChar char="•"/>
              <a:defRPr/>
            </a:pPr>
            <a:r>
              <a:rPr lang="en-US" sz="1600" b="0" dirty="0"/>
              <a:t>Immediately notify your GDLS Regional Manager if this stamp is lost, stolen, or if it cannot be used because of damage or wear. </a:t>
            </a:r>
          </a:p>
          <a:p>
            <a:pPr>
              <a:spcBef>
                <a:spcPts val="1200"/>
              </a:spcBef>
              <a:buClrTx/>
              <a:buFont typeface="Arial" panose="020B0604020202020204" pitchFamily="34" charset="0"/>
              <a:buChar char="•"/>
              <a:defRPr/>
            </a:pPr>
            <a:r>
              <a:rPr lang="en-US" sz="1600" b="0" dirty="0"/>
              <a:t>Immediately notify your GDLS Regional Manager and GDLS Buyer if you suspect any misuse of this stamp. </a:t>
            </a:r>
          </a:p>
          <a:p>
            <a:pPr>
              <a:spcBef>
                <a:spcPts val="1200"/>
              </a:spcBef>
              <a:buClrTx/>
              <a:buFont typeface="Arial" panose="020B0604020202020204" pitchFamily="34" charset="0"/>
              <a:buChar char="•"/>
              <a:defRPr/>
            </a:pPr>
            <a:r>
              <a:rPr lang="en-US" sz="1600" b="0" dirty="0"/>
              <a:t>The stamp impression must be affixed to all copies of the shipping documents only when compliance to the Purchase Order and TDP are fully met. </a:t>
            </a:r>
            <a:r>
              <a:rPr lang="en-US" sz="1600" b="1" i="1" u="sng" dirty="0"/>
              <a:t>This is the only form of product acceptance when received at a GDLS facility.</a:t>
            </a:r>
          </a:p>
          <a:p>
            <a:pPr marL="0" indent="0">
              <a:buNone/>
              <a:defRPr/>
            </a:pPr>
            <a:endParaRPr lang="en-US" sz="1600" kern="0" dirty="0"/>
          </a:p>
          <a:p>
            <a:pPr>
              <a:defRPr/>
            </a:pPr>
            <a:endParaRPr lang="en-US" kern="0" dirty="0"/>
          </a:p>
        </p:txBody>
      </p:sp>
      <p:pic>
        <p:nvPicPr>
          <p:cNvPr id="8" name="Picture 7">
            <a:extLst>
              <a:ext uri="{FF2B5EF4-FFF2-40B4-BE49-F238E27FC236}">
                <a16:creationId xmlns:a16="http://schemas.microsoft.com/office/drawing/2014/main" id="{BEFA9B68-3005-2E53-D85E-A3678CC5991E}"/>
              </a:ext>
            </a:extLst>
          </p:cNvPr>
          <p:cNvPicPr>
            <a:picLocks noChangeAspect="1"/>
          </p:cNvPicPr>
          <p:nvPr/>
        </p:nvPicPr>
        <p:blipFill>
          <a:blip r:embed="rId5"/>
          <a:stretch>
            <a:fillRect/>
          </a:stretch>
        </p:blipFill>
        <p:spPr>
          <a:xfrm>
            <a:off x="9693428" y="2489256"/>
            <a:ext cx="2334970" cy="1292464"/>
          </a:xfrm>
          <a:prstGeom prst="rect">
            <a:avLst/>
          </a:prstGeom>
        </p:spPr>
      </p:pic>
      <p:pic>
        <p:nvPicPr>
          <p:cNvPr id="2" name="slide 34">
            <a:hlinkClick r:id="" action="ppaction://media"/>
            <a:extLst>
              <a:ext uri="{FF2B5EF4-FFF2-40B4-BE49-F238E27FC236}">
                <a16:creationId xmlns:a16="http://schemas.microsoft.com/office/drawing/2014/main" id="{73A22E07-76A1-E675-1DAA-75A429D3A09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493731" y="5687405"/>
            <a:ext cx="609600" cy="609600"/>
          </a:xfrm>
          <a:prstGeom prst="rect">
            <a:avLst/>
          </a:prstGeom>
        </p:spPr>
      </p:pic>
      <p:sp>
        <p:nvSpPr>
          <p:cNvPr id="9" name="Action Button: Blank 8">
            <a:hlinkClick r:id="" action="ppaction://hlinkshowjump?jump=nextslide" highlightClick="1"/>
            <a:extLst>
              <a:ext uri="{FF2B5EF4-FFF2-40B4-BE49-F238E27FC236}">
                <a16:creationId xmlns:a16="http://schemas.microsoft.com/office/drawing/2014/main" id="{17B6F5E1-3F3F-CF40-941C-69F2988E7455}"/>
              </a:ext>
            </a:extLst>
          </p:cNvPr>
          <p:cNvSpPr/>
          <p:nvPr/>
        </p:nvSpPr>
        <p:spPr>
          <a:xfrm>
            <a:off x="10997610" y="5729447"/>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3186AC1C-3FA5-4547-FAB7-91ECD8CE7A48}"/>
              </a:ext>
            </a:extLst>
          </p:cNvPr>
          <p:cNvSpPr>
            <a:spLocks noGrp="1"/>
          </p:cNvSpPr>
          <p:nvPr>
            <p:ph type="ftr" sz="quarter" idx="11"/>
          </p:nvPr>
        </p:nvSpPr>
        <p:spPr>
          <a:xfrm>
            <a:off x="1228542" y="6374515"/>
            <a:ext cx="4114800" cy="231140"/>
          </a:xfrm>
        </p:spPr>
        <p:txBody>
          <a:bodyPr/>
          <a:lstStyle/>
          <a:p>
            <a:r>
              <a:rPr lang="en-US" dirty="0"/>
              <a:t>Inspection Delegation Training </a:t>
            </a:r>
          </a:p>
        </p:txBody>
      </p:sp>
      <p:sp>
        <p:nvSpPr>
          <p:cNvPr id="10" name="Action Button: Blank 9">
            <a:hlinkClick r:id="" action="ppaction://hlinkshowjump?jump=previousslide" highlightClick="1"/>
            <a:extLst>
              <a:ext uri="{FF2B5EF4-FFF2-40B4-BE49-F238E27FC236}">
                <a16:creationId xmlns:a16="http://schemas.microsoft.com/office/drawing/2014/main" id="{C07C8E83-10D7-5B34-2797-57E1AB37E005}"/>
              </a:ext>
            </a:extLst>
          </p:cNvPr>
          <p:cNvSpPr/>
          <p:nvPr/>
        </p:nvSpPr>
        <p:spPr>
          <a:xfrm>
            <a:off x="3078619" y="6033957"/>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2880268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500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43CFEE9A-BBD8-D796-8D55-C3C5DCB60F69}"/>
              </a:ext>
            </a:extLst>
          </p:cNvPr>
          <p:cNvSpPr>
            <a:spLocks noGrp="1"/>
          </p:cNvSpPr>
          <p:nvPr>
            <p:ph type="sldNum" sz="quarter" idx="12"/>
          </p:nvPr>
        </p:nvSpPr>
        <p:spPr/>
        <p:txBody>
          <a:bodyPr/>
          <a:lstStyle/>
          <a:p>
            <a:fld id="{46D507DF-A415-2043-B4B3-76126E56026E}" type="slidenum">
              <a:rPr lang="en-US" smtClean="0"/>
              <a:pPr/>
              <a:t>34</a:t>
            </a:fld>
            <a:endParaRPr lang="en-US" dirty="0"/>
          </a:p>
        </p:txBody>
      </p:sp>
      <p:pic>
        <p:nvPicPr>
          <p:cNvPr id="6" name="Content Placeholder 3">
            <a:extLst>
              <a:ext uri="{FF2B5EF4-FFF2-40B4-BE49-F238E27FC236}">
                <a16:creationId xmlns:a16="http://schemas.microsoft.com/office/drawing/2014/main" id="{5232352E-E24B-86B6-5A85-77C82728D1F7}"/>
              </a:ext>
            </a:extLst>
          </p:cNvPr>
          <p:cNvPicPr>
            <a:picLocks noChangeAspect="1"/>
          </p:cNvPicPr>
          <p:nvPr/>
        </p:nvPicPr>
        <p:blipFill>
          <a:blip r:embed="rId5"/>
          <a:srcRect r="53075"/>
          <a:stretch>
            <a:fillRect/>
          </a:stretch>
        </p:blipFill>
        <p:spPr bwMode="auto">
          <a:xfrm>
            <a:off x="656867" y="853872"/>
            <a:ext cx="3029132" cy="4878567"/>
          </a:xfrm>
          <a:prstGeom prst="rect">
            <a:avLst/>
          </a:prstGeom>
          <a:noFill/>
          <a:ln w="9525">
            <a:noFill/>
            <a:miter lim="800000"/>
            <a:headEnd/>
            <a:tailEnd/>
          </a:ln>
        </p:spPr>
      </p:pic>
      <p:sp>
        <p:nvSpPr>
          <p:cNvPr id="7" name="Rectangle 18">
            <a:extLst>
              <a:ext uri="{FF2B5EF4-FFF2-40B4-BE49-F238E27FC236}">
                <a16:creationId xmlns:a16="http://schemas.microsoft.com/office/drawing/2014/main" id="{492FAEEF-ACD1-6FFB-5F98-28A5BF7A1596}"/>
              </a:ext>
            </a:extLst>
          </p:cNvPr>
          <p:cNvSpPr txBox="1">
            <a:spLocks noChangeArrowheads="1"/>
          </p:cNvSpPr>
          <p:nvPr/>
        </p:nvSpPr>
        <p:spPr>
          <a:xfrm>
            <a:off x="269837" y="44028"/>
            <a:ext cx="10748433" cy="923448"/>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Unwavering Commitment to Quality</a:t>
            </a:r>
            <a:endParaRPr lang="en-US" sz="2400" b="1" dirty="0">
              <a:latin typeface="+mn-lt"/>
            </a:endParaRPr>
          </a:p>
        </p:txBody>
      </p:sp>
      <p:pic>
        <p:nvPicPr>
          <p:cNvPr id="8" name="Picture 7" descr="A person in camouflage with a dog&#10;&#10;AI-generated content may be incorrect.">
            <a:extLst>
              <a:ext uri="{FF2B5EF4-FFF2-40B4-BE49-F238E27FC236}">
                <a16:creationId xmlns:a16="http://schemas.microsoft.com/office/drawing/2014/main" id="{B76C82B9-0677-1DB9-FE18-6A8264810801}"/>
              </a:ext>
            </a:extLst>
          </p:cNvPr>
          <p:cNvPicPr>
            <a:picLocks noChangeAspect="1"/>
          </p:cNvPicPr>
          <p:nvPr/>
        </p:nvPicPr>
        <p:blipFill>
          <a:blip r:embed="rId6"/>
          <a:srcRect r="26750"/>
          <a:stretch>
            <a:fillRect/>
          </a:stretch>
        </p:blipFill>
        <p:spPr>
          <a:xfrm>
            <a:off x="8813659" y="3110242"/>
            <a:ext cx="2426542" cy="2747103"/>
          </a:xfrm>
          <a:prstGeom prst="rect">
            <a:avLst/>
          </a:prstGeom>
        </p:spPr>
      </p:pic>
      <p:pic>
        <p:nvPicPr>
          <p:cNvPr id="9" name="Picture 8" descr="A picture containing outdoor&#10;&#10;AI-generated content may be incorrect.">
            <a:extLst>
              <a:ext uri="{FF2B5EF4-FFF2-40B4-BE49-F238E27FC236}">
                <a16:creationId xmlns:a16="http://schemas.microsoft.com/office/drawing/2014/main" id="{D4CC9D11-F5C1-888B-FFD2-72F8B5ACD0F8}"/>
              </a:ext>
            </a:extLst>
          </p:cNvPr>
          <p:cNvPicPr>
            <a:picLocks noChangeAspect="1"/>
          </p:cNvPicPr>
          <p:nvPr/>
        </p:nvPicPr>
        <p:blipFill>
          <a:blip r:embed="rId7"/>
          <a:stretch>
            <a:fillRect/>
          </a:stretch>
        </p:blipFill>
        <p:spPr>
          <a:xfrm>
            <a:off x="8650387" y="853872"/>
            <a:ext cx="2753086" cy="2076549"/>
          </a:xfrm>
          <a:prstGeom prst="rect">
            <a:avLst/>
          </a:prstGeom>
        </p:spPr>
      </p:pic>
      <p:sp>
        <p:nvSpPr>
          <p:cNvPr id="10" name="Content Placeholder 3">
            <a:extLst>
              <a:ext uri="{FF2B5EF4-FFF2-40B4-BE49-F238E27FC236}">
                <a16:creationId xmlns:a16="http://schemas.microsoft.com/office/drawing/2014/main" id="{288CE607-FDB6-FC48-F891-FFF5D4E4A691}"/>
              </a:ext>
            </a:extLst>
          </p:cNvPr>
          <p:cNvSpPr txBox="1">
            <a:spLocks/>
          </p:cNvSpPr>
          <p:nvPr/>
        </p:nvSpPr>
        <p:spPr>
          <a:xfrm>
            <a:off x="3976576" y="1246188"/>
            <a:ext cx="4497895" cy="4817139"/>
          </a:xfrm>
          <a:prstGeom prst="rect">
            <a:avLst/>
          </a:prstGeom>
        </p:spPr>
        <p:txBody>
          <a:bodyPr/>
          <a:lstStyle>
            <a:lvl1pPr marL="0" indent="0" algn="l" defTabSz="914400" rtl="0" eaLnBrk="1" latinLnBrk="0" hangingPunct="1">
              <a:lnSpc>
                <a:spcPct val="100000"/>
              </a:lnSpc>
              <a:spcBef>
                <a:spcPts val="1000"/>
              </a:spcBef>
              <a:buFont typeface="Arial" panose="020B0604020202020204" pitchFamily="34" charset="0"/>
              <a:buNone/>
              <a:defRPr sz="1500" b="0" i="0" kern="1200">
                <a:solidFill>
                  <a:schemeClr val="tx1"/>
                </a:solidFill>
                <a:latin typeface="+mn-lt"/>
                <a:ea typeface="+mn-ea"/>
                <a:cs typeface="+mn-cs"/>
              </a:defRPr>
            </a:lvl1pPr>
            <a:lvl2pPr marL="173038" indent="-168275" algn="l" defTabSz="914400" rtl="0" eaLnBrk="1" latinLnBrk="0" hangingPunct="1">
              <a:lnSpc>
                <a:spcPct val="100000"/>
              </a:lnSpc>
              <a:spcBef>
                <a:spcPts val="500"/>
              </a:spcBef>
              <a:buSzPct val="80000"/>
              <a:buFont typeface="System Font Regular"/>
              <a:buChar char="−"/>
              <a:tabLst/>
              <a:defRPr sz="1400" kern="1200">
                <a:solidFill>
                  <a:schemeClr val="tx1"/>
                </a:solidFill>
                <a:latin typeface="+mn-lt"/>
                <a:ea typeface="+mn-ea"/>
                <a:cs typeface="+mn-cs"/>
              </a:defRPr>
            </a:lvl2pPr>
            <a:lvl3pPr marL="287338" indent="-114300" algn="l" defTabSz="914400" rtl="0" eaLnBrk="1" latinLnBrk="0" hangingPunct="1">
              <a:lnSpc>
                <a:spcPct val="100000"/>
              </a:lnSpc>
              <a:spcBef>
                <a:spcPts val="500"/>
              </a:spcBef>
              <a:buSzPct val="80000"/>
              <a:buFont typeface="Wingdings" pitchFamily="2" charset="2"/>
              <a:buChar char="§"/>
              <a:tabLst/>
              <a:defRPr sz="1200" kern="1200">
                <a:solidFill>
                  <a:schemeClr val="tx1"/>
                </a:solidFill>
                <a:latin typeface="+mn-lt"/>
                <a:ea typeface="+mn-ea"/>
                <a:cs typeface="+mn-cs"/>
              </a:defRPr>
            </a:lvl3pPr>
            <a:lvl4pPr marL="400050" indent="-112713" algn="l" defTabSz="914400" rtl="0" eaLnBrk="1" latinLnBrk="0" hangingPunct="1">
              <a:lnSpc>
                <a:spcPct val="100000"/>
              </a:lnSpc>
              <a:spcBef>
                <a:spcPts val="500"/>
              </a:spcBef>
              <a:buSzPct val="80000"/>
              <a:buFont typeface="System Font Regular"/>
              <a:buChar char="−"/>
              <a:tabLst/>
              <a:defRPr sz="1100" kern="1200">
                <a:solidFill>
                  <a:schemeClr val="tx1"/>
                </a:solidFill>
                <a:latin typeface="+mn-lt"/>
                <a:ea typeface="+mn-ea"/>
                <a:cs typeface="+mn-cs"/>
              </a:defRPr>
            </a:lvl4pPr>
            <a:lvl5pPr marL="514350" indent="-114300" algn="l" defTabSz="914400" rtl="0" eaLnBrk="1" latinLnBrk="0" hangingPunct="1">
              <a:lnSpc>
                <a:spcPct val="100000"/>
              </a:lnSpc>
              <a:spcBef>
                <a:spcPts val="500"/>
              </a:spcBef>
              <a:buSzPct val="80000"/>
              <a:buFont typeface="Wingdings" pitchFamily="2" charset="2"/>
              <a:buChar char="§"/>
              <a:tabLst/>
              <a:defRPr sz="1050" kern="1200">
                <a:solidFill>
                  <a:schemeClr val="tx1"/>
                </a:solidFill>
                <a:latin typeface="+mn-lt"/>
                <a:ea typeface="+mn-ea"/>
                <a:cs typeface="+mn-cs"/>
              </a:defRPr>
            </a:lvl5pPr>
            <a:lvl6pPr marL="6286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6pPr>
            <a:lvl7pPr marL="742950" indent="-114300"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7pPr>
            <a:lvl8pPr marL="857250" indent="-114300" algn="l" defTabSz="914400" rtl="0" eaLnBrk="1" latinLnBrk="0" hangingPunct="1">
              <a:lnSpc>
                <a:spcPct val="90000"/>
              </a:lnSpc>
              <a:spcBef>
                <a:spcPts val="500"/>
              </a:spcBef>
              <a:buSzPct val="80000"/>
              <a:buFont typeface="System Font Regular"/>
              <a:buChar char="−"/>
              <a:tabLst/>
              <a:defRPr sz="1050" kern="1200">
                <a:solidFill>
                  <a:schemeClr val="tx1"/>
                </a:solidFill>
                <a:latin typeface="+mn-lt"/>
                <a:ea typeface="+mn-ea"/>
                <a:cs typeface="+mn-cs"/>
              </a:defRPr>
            </a:lvl8pPr>
            <a:lvl9pPr marL="976313" indent="-119063" algn="l" defTabSz="914400" rtl="0" eaLnBrk="1" latinLnBrk="0" hangingPunct="1">
              <a:lnSpc>
                <a:spcPct val="90000"/>
              </a:lnSpc>
              <a:spcBef>
                <a:spcPts val="500"/>
              </a:spcBef>
              <a:buSzPct val="80000"/>
              <a:buFont typeface="Wingdings" pitchFamily="2" charset="2"/>
              <a:buChar char="§"/>
              <a:tabLst/>
              <a:defRPr sz="1050" kern="1200">
                <a:solidFill>
                  <a:schemeClr val="tx1"/>
                </a:solidFill>
                <a:latin typeface="+mn-lt"/>
                <a:ea typeface="+mn-ea"/>
                <a:cs typeface="+mn-cs"/>
              </a:defRPr>
            </a:lvl9pPr>
          </a:lstStyle>
          <a:p>
            <a:r>
              <a:rPr lang="en-US" sz="2000" b="1" dirty="0"/>
              <a:t>REMEMBER...</a:t>
            </a:r>
          </a:p>
          <a:p>
            <a:endParaRPr lang="en-US" sz="2000" b="1" dirty="0"/>
          </a:p>
          <a:p>
            <a:r>
              <a:rPr lang="en-US" sz="2000" b="1" dirty="0"/>
              <a:t>EVERYTHING YOU PLAN, WRITE, PRODUCE, INSPECT MUST BE USED BY THESE SERVICE MEMBERS</a:t>
            </a:r>
          </a:p>
          <a:p>
            <a:endParaRPr lang="en-US" sz="2000" b="1" dirty="0"/>
          </a:p>
          <a:p>
            <a:r>
              <a:rPr lang="en-US" sz="2000" b="1" dirty="0"/>
              <a:t>THEY WILL BE THE FIRST TO PAY FOR OUR MISTAKES</a:t>
            </a:r>
            <a:endParaRPr lang="en-US" sz="2000" dirty="0"/>
          </a:p>
        </p:txBody>
      </p:sp>
      <p:pic>
        <p:nvPicPr>
          <p:cNvPr id="2" name="slide 35">
            <a:hlinkClick r:id="" action="ppaction://media"/>
            <a:extLst>
              <a:ext uri="{FF2B5EF4-FFF2-40B4-BE49-F238E27FC236}">
                <a16:creationId xmlns:a16="http://schemas.microsoft.com/office/drawing/2014/main" id="{74C3B8CA-2D87-E57B-E074-452577785F3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926317" y="5732439"/>
            <a:ext cx="609600" cy="609600"/>
          </a:xfrm>
          <a:prstGeom prst="rect">
            <a:avLst/>
          </a:prstGeom>
        </p:spPr>
      </p:pic>
      <p:sp>
        <p:nvSpPr>
          <p:cNvPr id="11" name="Action Button: Blank 10">
            <a:hlinkClick r:id="" action="ppaction://hlinkshowjump?jump=nextslide" highlightClick="1"/>
            <a:extLst>
              <a:ext uri="{FF2B5EF4-FFF2-40B4-BE49-F238E27FC236}">
                <a16:creationId xmlns:a16="http://schemas.microsoft.com/office/drawing/2014/main" id="{84A65B4B-2718-1566-9332-6D4D92A26556}"/>
              </a:ext>
            </a:extLst>
          </p:cNvPr>
          <p:cNvSpPr/>
          <p:nvPr/>
        </p:nvSpPr>
        <p:spPr>
          <a:xfrm>
            <a:off x="10550559" y="6223646"/>
            <a:ext cx="935421" cy="567558"/>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Next Slide</a:t>
            </a:r>
          </a:p>
        </p:txBody>
      </p:sp>
      <p:sp>
        <p:nvSpPr>
          <p:cNvPr id="3" name="Footer Placeholder 5">
            <a:extLst>
              <a:ext uri="{FF2B5EF4-FFF2-40B4-BE49-F238E27FC236}">
                <a16:creationId xmlns:a16="http://schemas.microsoft.com/office/drawing/2014/main" id="{82775B37-F775-2009-0567-C1205BC3AEAB}"/>
              </a:ext>
            </a:extLst>
          </p:cNvPr>
          <p:cNvSpPr>
            <a:spLocks noGrp="1"/>
          </p:cNvSpPr>
          <p:nvPr>
            <p:ph type="ftr" sz="quarter" idx="11"/>
          </p:nvPr>
        </p:nvSpPr>
        <p:spPr>
          <a:xfrm>
            <a:off x="1249562" y="6406046"/>
            <a:ext cx="4114800" cy="231140"/>
          </a:xfrm>
        </p:spPr>
        <p:txBody>
          <a:bodyPr/>
          <a:lstStyle/>
          <a:p>
            <a:r>
              <a:rPr lang="en-US" dirty="0"/>
              <a:t>Inspection Delegation Training </a:t>
            </a:r>
          </a:p>
        </p:txBody>
      </p:sp>
      <p:sp>
        <p:nvSpPr>
          <p:cNvPr id="12" name="Action Button: Blank 11">
            <a:hlinkClick r:id="" action="ppaction://hlinkshowjump?jump=previousslide" highlightClick="1"/>
            <a:extLst>
              <a:ext uri="{FF2B5EF4-FFF2-40B4-BE49-F238E27FC236}">
                <a16:creationId xmlns:a16="http://schemas.microsoft.com/office/drawing/2014/main" id="{0BC80CE1-5402-E16F-402B-7B57C3B4B1B5}"/>
              </a:ext>
            </a:extLst>
          </p:cNvPr>
          <p:cNvSpPr/>
          <p:nvPr/>
        </p:nvSpPr>
        <p:spPr>
          <a:xfrm>
            <a:off x="1003101" y="5770988"/>
            <a:ext cx="1168332" cy="632479"/>
          </a:xfrm>
          <a:prstGeom prst="actionButtonBlan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Previous Slide</a:t>
            </a:r>
          </a:p>
        </p:txBody>
      </p:sp>
    </p:spTree>
    <p:extLst>
      <p:ext uri="{BB962C8B-B14F-4D97-AF65-F5344CB8AC3E}">
        <p14:creationId xmlns:p14="http://schemas.microsoft.com/office/powerpoint/2010/main" val="2971624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48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B237315-6F80-51FC-022C-77A5311960F8}"/>
              </a:ext>
            </a:extLst>
          </p:cNvPr>
          <p:cNvSpPr>
            <a:spLocks noGrp="1"/>
          </p:cNvSpPr>
          <p:nvPr>
            <p:ph type="sldNum" sz="quarter" idx="12"/>
          </p:nvPr>
        </p:nvSpPr>
        <p:spPr/>
        <p:txBody>
          <a:bodyPr/>
          <a:lstStyle/>
          <a:p>
            <a:fld id="{46D507DF-A415-2043-B4B3-76126E56026E}" type="slidenum">
              <a:rPr lang="en-US" smtClean="0"/>
              <a:pPr/>
              <a:t>35</a:t>
            </a:fld>
            <a:endParaRPr lang="en-US" dirty="0"/>
          </a:p>
        </p:txBody>
      </p:sp>
      <p:pic>
        <p:nvPicPr>
          <p:cNvPr id="6" name="Picture 5" descr="A picture containing person, outdoor&#10;&#10;AI-generated content may be incorrect.">
            <a:extLst>
              <a:ext uri="{FF2B5EF4-FFF2-40B4-BE49-F238E27FC236}">
                <a16:creationId xmlns:a16="http://schemas.microsoft.com/office/drawing/2014/main" id="{8CAF6A42-54B2-8AC7-4200-F00F71F6CC29}"/>
              </a:ext>
            </a:extLst>
          </p:cNvPr>
          <p:cNvPicPr>
            <a:picLocks noChangeAspect="1"/>
          </p:cNvPicPr>
          <p:nvPr/>
        </p:nvPicPr>
        <p:blipFill>
          <a:blip r:embed="rId5"/>
          <a:stretch>
            <a:fillRect/>
          </a:stretch>
        </p:blipFill>
        <p:spPr>
          <a:xfrm>
            <a:off x="9362207" y="1268614"/>
            <a:ext cx="2358885" cy="2120460"/>
          </a:xfrm>
          <a:prstGeom prst="rect">
            <a:avLst/>
          </a:prstGeom>
        </p:spPr>
      </p:pic>
      <p:sp>
        <p:nvSpPr>
          <p:cNvPr id="7" name="Rectangle 18">
            <a:extLst>
              <a:ext uri="{FF2B5EF4-FFF2-40B4-BE49-F238E27FC236}">
                <a16:creationId xmlns:a16="http://schemas.microsoft.com/office/drawing/2014/main" id="{1ADD4DD8-92BE-FB79-7E3F-D996A3C12E6C}"/>
              </a:ext>
            </a:extLst>
          </p:cNvPr>
          <p:cNvSpPr txBox="1">
            <a:spLocks noChangeArrowheads="1"/>
          </p:cNvSpPr>
          <p:nvPr/>
        </p:nvSpPr>
        <p:spPr>
          <a:xfrm>
            <a:off x="405992" y="13536"/>
            <a:ext cx="10748433" cy="1066800"/>
          </a:xfrm>
          <a:prstGeom prst="rect">
            <a:avLst/>
          </a:prstGeom>
        </p:spPr>
        <p:txBody>
          <a:bodyPr/>
          <a:lst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a:lstStyle>
          <a:p>
            <a:pPr>
              <a:defRPr/>
            </a:pPr>
            <a:r>
              <a:rPr lang="en-US" sz="4000" b="1" dirty="0">
                <a:latin typeface="+mn-lt"/>
              </a:rPr>
              <a:t>THANK YOU!!!!</a:t>
            </a:r>
            <a:endParaRPr lang="en-US" sz="2400" b="1" dirty="0">
              <a:latin typeface="+mn-lt"/>
            </a:endParaRPr>
          </a:p>
        </p:txBody>
      </p:sp>
      <p:sp>
        <p:nvSpPr>
          <p:cNvPr id="8" name="Content Placeholder 3">
            <a:extLst>
              <a:ext uri="{FF2B5EF4-FFF2-40B4-BE49-F238E27FC236}">
                <a16:creationId xmlns:a16="http://schemas.microsoft.com/office/drawing/2014/main" id="{3342C8F8-B763-D3FF-6EBC-0BA2F17CFF46}"/>
              </a:ext>
            </a:extLst>
          </p:cNvPr>
          <p:cNvSpPr txBox="1">
            <a:spLocks/>
          </p:cNvSpPr>
          <p:nvPr/>
        </p:nvSpPr>
        <p:spPr bwMode="auto">
          <a:xfrm>
            <a:off x="3120257" y="1330609"/>
            <a:ext cx="6241950" cy="482258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228600" indent="-228600" algn="l" rtl="0" eaLnBrk="0" fontAlgn="base" hangingPunct="0">
              <a:spcBef>
                <a:spcPct val="20000"/>
              </a:spcBef>
              <a:spcAft>
                <a:spcPct val="0"/>
              </a:spcAft>
              <a:buClr>
                <a:srgbClr val="000099"/>
              </a:buClr>
              <a:buSzPct val="120000"/>
              <a:buChar char="•"/>
              <a:defRPr sz="2800">
                <a:solidFill>
                  <a:schemeClr val="tx1"/>
                </a:solidFill>
                <a:latin typeface="+mn-lt"/>
                <a:ea typeface="+mn-ea"/>
                <a:cs typeface="+mn-cs"/>
              </a:defRPr>
            </a:lvl1pPr>
            <a:lvl2pPr marL="630238" indent="-287338" algn="l" rtl="0" eaLnBrk="0" fontAlgn="base" hangingPunct="0">
              <a:spcBef>
                <a:spcPct val="20000"/>
              </a:spcBef>
              <a:spcAft>
                <a:spcPct val="0"/>
              </a:spcAft>
              <a:buClr>
                <a:srgbClr val="000099"/>
              </a:buClr>
              <a:buSzPct val="120000"/>
              <a:buFont typeface="Arial" charset="0"/>
              <a:buChar char="–"/>
              <a:defRPr sz="2400">
                <a:solidFill>
                  <a:schemeClr val="tx1"/>
                </a:solidFill>
                <a:latin typeface="+mn-lt"/>
              </a:defRPr>
            </a:lvl2pPr>
            <a:lvl3pPr marL="969963" indent="-225425" algn="l" rtl="0" eaLnBrk="0" fontAlgn="base" hangingPunct="0">
              <a:spcBef>
                <a:spcPct val="20000"/>
              </a:spcBef>
              <a:spcAft>
                <a:spcPct val="0"/>
              </a:spcAft>
              <a:buClr>
                <a:srgbClr val="000099"/>
              </a:buClr>
              <a:buSzPct val="120000"/>
              <a:buFont typeface="Arial" charset="0"/>
              <a:buChar char="–"/>
              <a:defRPr sz="2000">
                <a:solidFill>
                  <a:schemeClr val="tx1"/>
                </a:solidFill>
                <a:latin typeface="+mn-lt"/>
              </a:defRPr>
            </a:lvl3pPr>
            <a:lvl4pPr marL="1317625" indent="-233363"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4pPr>
            <a:lvl5pPr marL="1655763" indent="-223838" algn="l" rtl="0" eaLnBrk="0" fontAlgn="base" hangingPunct="0">
              <a:spcBef>
                <a:spcPct val="20000"/>
              </a:spcBef>
              <a:spcAft>
                <a:spcPct val="0"/>
              </a:spcAft>
              <a:buClr>
                <a:srgbClr val="000099"/>
              </a:buClr>
              <a:buSzPct val="120000"/>
              <a:buFont typeface="Arial" charset="0"/>
              <a:buChar char="–"/>
              <a:defRPr>
                <a:solidFill>
                  <a:schemeClr val="tx1"/>
                </a:solidFill>
                <a:latin typeface="+mn-lt"/>
              </a:defRPr>
            </a:lvl5pPr>
            <a:lvl6pPr marL="2112963" indent="-223838" algn="l" rtl="0" fontAlgn="base">
              <a:spcBef>
                <a:spcPct val="20000"/>
              </a:spcBef>
              <a:spcAft>
                <a:spcPct val="0"/>
              </a:spcAft>
              <a:buClr>
                <a:srgbClr val="000099"/>
              </a:buClr>
              <a:buSzPct val="120000"/>
              <a:buFont typeface="Arial" charset="0"/>
              <a:buChar char="–"/>
              <a:defRPr>
                <a:solidFill>
                  <a:schemeClr val="tx1"/>
                </a:solidFill>
                <a:latin typeface="+mn-lt"/>
              </a:defRPr>
            </a:lvl6pPr>
            <a:lvl7pPr marL="2570163" indent="-223838" algn="l" rtl="0" fontAlgn="base">
              <a:spcBef>
                <a:spcPct val="20000"/>
              </a:spcBef>
              <a:spcAft>
                <a:spcPct val="0"/>
              </a:spcAft>
              <a:buClr>
                <a:srgbClr val="000099"/>
              </a:buClr>
              <a:buSzPct val="120000"/>
              <a:buFont typeface="Arial" charset="0"/>
              <a:buChar char="–"/>
              <a:defRPr>
                <a:solidFill>
                  <a:schemeClr val="tx1"/>
                </a:solidFill>
                <a:latin typeface="+mn-lt"/>
              </a:defRPr>
            </a:lvl7pPr>
            <a:lvl8pPr marL="3027363" indent="-223838" algn="l" rtl="0" fontAlgn="base">
              <a:spcBef>
                <a:spcPct val="20000"/>
              </a:spcBef>
              <a:spcAft>
                <a:spcPct val="0"/>
              </a:spcAft>
              <a:buClr>
                <a:srgbClr val="000099"/>
              </a:buClr>
              <a:buSzPct val="120000"/>
              <a:buFont typeface="Arial" charset="0"/>
              <a:buChar char="–"/>
              <a:defRPr>
                <a:solidFill>
                  <a:schemeClr val="tx1"/>
                </a:solidFill>
                <a:latin typeface="+mn-lt"/>
              </a:defRPr>
            </a:lvl8pPr>
            <a:lvl9pPr marL="3484563" indent="-223838" algn="l" rtl="0" fontAlgn="base">
              <a:spcBef>
                <a:spcPct val="20000"/>
              </a:spcBef>
              <a:spcAft>
                <a:spcPct val="0"/>
              </a:spcAft>
              <a:buClr>
                <a:srgbClr val="000099"/>
              </a:buClr>
              <a:buSzPct val="120000"/>
              <a:buFont typeface="Arial" charset="0"/>
              <a:buChar char="–"/>
              <a:defRPr>
                <a:solidFill>
                  <a:schemeClr val="tx1"/>
                </a:solidFill>
                <a:latin typeface="+mn-lt"/>
              </a:defRPr>
            </a:lvl9pPr>
          </a:lstStyle>
          <a:p>
            <a:pPr marL="0" indent="0">
              <a:buNone/>
            </a:pPr>
            <a:r>
              <a:rPr lang="en-US" sz="2000" dirty="0"/>
              <a:t>Your dedication and attention to detail in inspection efforts are essential to ensuring the quality of our products and safeguarding the lives of the brave men and women on the front lines. Every component you inspect and every standard you uphold directly contributes to the safety and reliability of the equipment our soldiers depend on.</a:t>
            </a:r>
          </a:p>
          <a:p>
            <a:pPr marL="0" indent="0">
              <a:buNone/>
            </a:pPr>
            <a:endParaRPr lang="en-US" sz="2000" dirty="0"/>
          </a:p>
          <a:p>
            <a:pPr marL="0" indent="0">
              <a:buNone/>
            </a:pPr>
            <a:endParaRPr lang="en-US" sz="2000" dirty="0"/>
          </a:p>
          <a:p>
            <a:pPr marL="0" indent="0">
              <a:buNone/>
            </a:pPr>
            <a:r>
              <a:rPr lang="en-US" sz="2000" dirty="0"/>
              <a:t>The lives of those who defend our freedoms rest in your hands, and your commitment to excellence makes all the difference. Together, we share the responsibility of delivering nothing less than perfection.</a:t>
            </a:r>
          </a:p>
        </p:txBody>
      </p:sp>
      <p:pic>
        <p:nvPicPr>
          <p:cNvPr id="9" name="Picture 8" descr="A picture containing text, person, indoor, crowd&#10;&#10;AI-generated content may be incorrect.">
            <a:extLst>
              <a:ext uri="{FF2B5EF4-FFF2-40B4-BE49-F238E27FC236}">
                <a16:creationId xmlns:a16="http://schemas.microsoft.com/office/drawing/2014/main" id="{6CEF3FA8-B6E1-14A8-F0C2-27221ADF6FEE}"/>
              </a:ext>
            </a:extLst>
          </p:cNvPr>
          <p:cNvPicPr>
            <a:picLocks noChangeAspect="1"/>
          </p:cNvPicPr>
          <p:nvPr/>
        </p:nvPicPr>
        <p:blipFill>
          <a:blip r:embed="rId6"/>
          <a:stretch>
            <a:fillRect/>
          </a:stretch>
        </p:blipFill>
        <p:spPr>
          <a:xfrm>
            <a:off x="652025" y="4020862"/>
            <a:ext cx="2207494" cy="2043300"/>
          </a:xfrm>
          <a:prstGeom prst="rect">
            <a:avLst/>
          </a:prstGeom>
        </p:spPr>
      </p:pic>
      <p:pic>
        <p:nvPicPr>
          <p:cNvPr id="10" name="Picture 9" descr="A picture containing person, sport&#10;&#10;AI-generated content may be incorrect.">
            <a:extLst>
              <a:ext uri="{FF2B5EF4-FFF2-40B4-BE49-F238E27FC236}">
                <a16:creationId xmlns:a16="http://schemas.microsoft.com/office/drawing/2014/main" id="{91501470-666F-1218-1DDF-2530F303263F}"/>
              </a:ext>
            </a:extLst>
          </p:cNvPr>
          <p:cNvPicPr>
            <a:picLocks noChangeAspect="1"/>
          </p:cNvPicPr>
          <p:nvPr/>
        </p:nvPicPr>
        <p:blipFill>
          <a:blip r:embed="rId7"/>
          <a:stretch>
            <a:fillRect/>
          </a:stretch>
        </p:blipFill>
        <p:spPr>
          <a:xfrm>
            <a:off x="652025" y="1241576"/>
            <a:ext cx="2207494" cy="2307139"/>
          </a:xfrm>
          <a:prstGeom prst="rect">
            <a:avLst/>
          </a:prstGeom>
        </p:spPr>
      </p:pic>
      <p:pic>
        <p:nvPicPr>
          <p:cNvPr id="11" name="Picture 10" descr="Two people looking at a paper&#10;&#10;AI-generated content may be incorrect.">
            <a:extLst>
              <a:ext uri="{FF2B5EF4-FFF2-40B4-BE49-F238E27FC236}">
                <a16:creationId xmlns:a16="http://schemas.microsoft.com/office/drawing/2014/main" id="{021E9D6C-D4CC-D579-8EEF-3CF709AA62A1}"/>
              </a:ext>
            </a:extLst>
          </p:cNvPr>
          <p:cNvPicPr>
            <a:picLocks noChangeAspect="1"/>
          </p:cNvPicPr>
          <p:nvPr/>
        </p:nvPicPr>
        <p:blipFill>
          <a:blip r:embed="rId8"/>
          <a:stretch>
            <a:fillRect/>
          </a:stretch>
        </p:blipFill>
        <p:spPr>
          <a:xfrm>
            <a:off x="9247738" y="3468926"/>
            <a:ext cx="2587821" cy="2595236"/>
          </a:xfrm>
          <a:prstGeom prst="rect">
            <a:avLst/>
          </a:prstGeom>
        </p:spPr>
      </p:pic>
      <p:pic>
        <p:nvPicPr>
          <p:cNvPr id="2" name="slide 36">
            <a:hlinkClick r:id="" action="ppaction://media"/>
            <a:extLst>
              <a:ext uri="{FF2B5EF4-FFF2-40B4-BE49-F238E27FC236}">
                <a16:creationId xmlns:a16="http://schemas.microsoft.com/office/drawing/2014/main" id="{39D2A6AA-C349-97F6-8561-CD9764F8232C}"/>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377400" y="5759362"/>
            <a:ext cx="609600" cy="609600"/>
          </a:xfrm>
          <a:prstGeom prst="rect">
            <a:avLst/>
          </a:prstGeom>
        </p:spPr>
      </p:pic>
      <p:sp>
        <p:nvSpPr>
          <p:cNvPr id="3" name="Footer Placeholder 5">
            <a:extLst>
              <a:ext uri="{FF2B5EF4-FFF2-40B4-BE49-F238E27FC236}">
                <a16:creationId xmlns:a16="http://schemas.microsoft.com/office/drawing/2014/main" id="{56B6D367-1244-FC31-A87A-1735B9D27E85}"/>
              </a:ext>
            </a:extLst>
          </p:cNvPr>
          <p:cNvSpPr>
            <a:spLocks noGrp="1"/>
          </p:cNvSpPr>
          <p:nvPr>
            <p:ph type="ftr" sz="quarter" idx="11"/>
          </p:nvPr>
        </p:nvSpPr>
        <p:spPr>
          <a:xfrm>
            <a:off x="1228542" y="6420739"/>
            <a:ext cx="4114800" cy="231140"/>
          </a:xfrm>
        </p:spPr>
        <p:txBody>
          <a:bodyPr/>
          <a:lstStyle/>
          <a:p>
            <a:r>
              <a:rPr lang="en-US" dirty="0"/>
              <a:t>Inspection Delegation Training </a:t>
            </a:r>
          </a:p>
        </p:txBody>
      </p:sp>
    </p:spTree>
    <p:extLst>
      <p:ext uri="{BB962C8B-B14F-4D97-AF65-F5344CB8AC3E}">
        <p14:creationId xmlns:p14="http://schemas.microsoft.com/office/powerpoint/2010/main" val="4282471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69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GDLS">
  <a:themeElements>
    <a:clrScheme name="GDLS">
      <a:dk1>
        <a:srgbClr val="1A1A1A"/>
      </a:dk1>
      <a:lt1>
        <a:srgbClr val="FFFFFF"/>
      </a:lt1>
      <a:dk2>
        <a:srgbClr val="1A1A1A"/>
      </a:dk2>
      <a:lt2>
        <a:srgbClr val="FFFFFF"/>
      </a:lt2>
      <a:accent1>
        <a:srgbClr val="F2F2F2"/>
      </a:accent1>
      <a:accent2>
        <a:srgbClr val="EC4E20"/>
      </a:accent2>
      <a:accent3>
        <a:srgbClr val="003087"/>
      </a:accent3>
      <a:accent4>
        <a:srgbClr val="C8DAED"/>
      </a:accent4>
      <a:accent5>
        <a:srgbClr val="B0C6BA"/>
      </a:accent5>
      <a:accent6>
        <a:srgbClr val="1A1A1A"/>
      </a:accent6>
      <a:hlink>
        <a:srgbClr val="467886"/>
      </a:hlink>
      <a:folHlink>
        <a:srgbClr val="96607D"/>
      </a:folHlink>
    </a:clrScheme>
    <a:fontScheme name="GDLS System Font">
      <a:majorFont>
        <a:latin typeface="Lucida Console"/>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DLS Global PowerPoint Template" id="{0EE88F1C-85CD-45B1-93EF-F8A17A44B57A}" vid="{21820F97-F83F-4F0B-B8E6-5425AC1B9D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2025 GDLS Global PowerPoint Template</Template>
  <TotalTime>889</TotalTime>
  <Words>6911</Words>
  <Application>Microsoft Office PowerPoint</Application>
  <PresentationFormat>Widescreen</PresentationFormat>
  <Paragraphs>585</Paragraphs>
  <Slides>35</Slides>
  <Notes>35</Notes>
  <HiddenSlides>0</HiddenSlides>
  <MMClips>33</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42" baseType="lpstr">
      <vt:lpstr>Arial</vt:lpstr>
      <vt:lpstr>Lucida Console</vt:lpstr>
      <vt:lpstr>System Font Regular</vt:lpstr>
      <vt:lpstr>Times New Roman</vt:lpstr>
      <vt:lpstr>Wingdings</vt:lpstr>
      <vt:lpstr>GDLS</vt:lpstr>
      <vt:lpstr>Document</vt:lpstr>
      <vt:lpstr>Inspection Delegation Program 2026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Straub, Landon T</dc:creator>
  <cp:lastModifiedBy>Webb, Lara</cp:lastModifiedBy>
  <cp:revision>44</cp:revision>
  <dcterms:created xsi:type="dcterms:W3CDTF">2026-05-13T15:57:38Z</dcterms:created>
  <dcterms:modified xsi:type="dcterms:W3CDTF">2026-06-23T12:25:25Z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8e19d756-792e-42a1-bcad-4cb9051ddd2d_Enabled">
    <vt:lpwstr>true</vt:lpwstr>
  </property>
  <property fmtid="{D5CDD505-2E9C-101B-9397-08002B2CF9AE}" pid="3" name="MSIP_Label_8e19d756-792e-42a1-bcad-4cb9051ddd2d_SetDate">
    <vt:lpwstr>2025-07-07T00:01:23Z</vt:lpwstr>
  </property>
  <property fmtid="{D5CDD505-2E9C-101B-9397-08002B2CF9AE}" pid="4" name="MSIP_Label_8e19d756-792e-42a1-bcad-4cb9051ddd2d_Method">
    <vt:lpwstr>Standard</vt:lpwstr>
  </property>
  <property fmtid="{D5CDD505-2E9C-101B-9397-08002B2CF9AE}" pid="5" name="MSIP_Label_8e19d756-792e-42a1-bcad-4cb9051ddd2d_Name">
    <vt:lpwstr>Confidential</vt:lpwstr>
  </property>
  <property fmtid="{D5CDD505-2E9C-101B-9397-08002B2CF9AE}" pid="6" name="MSIP_Label_8e19d756-792e-42a1-bcad-4cb9051ddd2d_SiteId">
    <vt:lpwstr>41eb501a-f671-4ce0-a5bf-b64168c3705f</vt:lpwstr>
  </property>
  <property fmtid="{D5CDD505-2E9C-101B-9397-08002B2CF9AE}" pid="7" name="MSIP_Label_8e19d756-792e-42a1-bcad-4cb9051ddd2d_ActionId">
    <vt:lpwstr>6de78362-0c87-430a-9865-02c3c61087f0</vt:lpwstr>
  </property>
  <property fmtid="{D5CDD505-2E9C-101B-9397-08002B2CF9AE}" pid="8" name="MSIP_Label_8e19d756-792e-42a1-bcad-4cb9051ddd2d_ContentBits">
    <vt:lpwstr>2</vt:lpwstr>
  </property>
  <property fmtid="{D5CDD505-2E9C-101B-9397-08002B2CF9AE}" pid="9" name="MSIP_Label_8e19d756-792e-42a1-bcad-4cb9051ddd2d_Tag">
    <vt:lpwstr>50, 3, 0, 1</vt:lpwstr>
  </property>
  <property fmtid="{D5CDD505-2E9C-101B-9397-08002B2CF9AE}" pid="10" name="ClassificationContentMarkingFooterLocations">
    <vt:lpwstr>Office Theme:8</vt:lpwstr>
  </property>
  <property fmtid="{D5CDD505-2E9C-101B-9397-08002B2CF9AE}" pid="11" name="ClassificationContentMarkingFooterText">
    <vt:lpwstr>Confidential - Not for Public Consumption or Distribution</vt:lpwstr>
  </property>
  <property fmtid="{D5CDD505-2E9C-101B-9397-08002B2CF9AE}" pid="12" name="MSIP_Label_1d77c08d-ed28-46e5-bcfc-14d10bf078e9_Enabled">
    <vt:lpwstr>true</vt:lpwstr>
  </property>
  <property fmtid="{D5CDD505-2E9C-101B-9397-08002B2CF9AE}" pid="13" name="MSIP_Label_1d77c08d-ed28-46e5-bcfc-14d10bf078e9_SetDate">
    <vt:lpwstr>2026-05-13T16:09:57Z</vt:lpwstr>
  </property>
  <property fmtid="{D5CDD505-2E9C-101B-9397-08002B2CF9AE}" pid="14" name="MSIP_Label_1d77c08d-ed28-46e5-bcfc-14d10bf078e9_Method">
    <vt:lpwstr>Privileged</vt:lpwstr>
  </property>
  <property fmtid="{D5CDD505-2E9C-101B-9397-08002B2CF9AE}" pid="15" name="MSIP_Label_1d77c08d-ed28-46e5-bcfc-14d10bf078e9_Name">
    <vt:lpwstr>Unrestricted</vt:lpwstr>
  </property>
  <property fmtid="{D5CDD505-2E9C-101B-9397-08002B2CF9AE}" pid="16" name="MSIP_Label_1d77c08d-ed28-46e5-bcfc-14d10bf078e9_SiteId">
    <vt:lpwstr>0c914149-4523-4bf3-9a2c-24a9d6346725</vt:lpwstr>
  </property>
  <property fmtid="{D5CDD505-2E9C-101B-9397-08002B2CF9AE}" pid="17" name="MSIP_Label_1d77c08d-ed28-46e5-bcfc-14d10bf078e9_ActionId">
    <vt:lpwstr>517c81b3-57aa-4dce-8d6d-a005a21ba4bc</vt:lpwstr>
  </property>
  <property fmtid="{D5CDD505-2E9C-101B-9397-08002B2CF9AE}" pid="18" name="MSIP_Label_1d77c08d-ed28-46e5-bcfc-14d10bf078e9_ContentBits">
    <vt:lpwstr>0</vt:lpwstr>
  </property>
  <property fmtid="{D5CDD505-2E9C-101B-9397-08002B2CF9AE}" pid="19" name="MSIP_Label_1d77c08d-ed28-46e5-bcfc-14d10bf078e9_Tag">
    <vt:lpwstr>10, 0, 1, 1</vt:lpwstr>
  </property>
</Properties>
</file>